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5" r:id="rId1"/>
  </p:sldMasterIdLst>
  <p:notesMasterIdLst>
    <p:notesMasterId r:id="rId18"/>
  </p:notesMasterIdLst>
  <p:sldIdLst>
    <p:sldId id="256" r:id="rId2"/>
    <p:sldId id="257" r:id="rId3"/>
    <p:sldId id="258" r:id="rId4"/>
    <p:sldId id="266" r:id="rId5"/>
    <p:sldId id="260" r:id="rId6"/>
    <p:sldId id="261" r:id="rId7"/>
    <p:sldId id="262" r:id="rId8"/>
    <p:sldId id="263" r:id="rId9"/>
    <p:sldId id="264" r:id="rId10"/>
    <p:sldId id="268" r:id="rId11"/>
    <p:sldId id="269" r:id="rId12"/>
    <p:sldId id="270" r:id="rId13"/>
    <p:sldId id="267" r:id="rId14"/>
    <p:sldId id="272" r:id="rId15"/>
    <p:sldId id="271" r:id="rId16"/>
    <p:sldId id="265" r:id="rId17"/>
  </p:sldIdLst>
  <p:sldSz cx="16256000" cy="9144000"/>
  <p:notesSz cx="16256000" cy="9144000"/>
  <p:embeddedFontLst>
    <p:embeddedFont>
      <p:font typeface="Oswald Medium" panose="020F0502020204030204" pitchFamily="34" charset="0"/>
      <p:regular r:id="rId19"/>
      <p:bold r:id="rId20"/>
    </p:embeddedFont>
    <p:embeddedFont>
      <p:font typeface="Work Sans" pitchFamily="2" charset="77"/>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752FD8C-B203-4DA3-A7FD-0C86A2DA6767}" v="10" dt="2024-12-09T18:16:53.9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171"/>
    <p:restoredTop sz="94692"/>
  </p:normalViewPr>
  <p:slideViewPr>
    <p:cSldViewPr snapToGrid="0">
      <p:cViewPr varScale="1">
        <p:scale>
          <a:sx n="62" d="100"/>
          <a:sy n="62" d="100"/>
        </p:scale>
        <p:origin x="224" y="880"/>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yan Lalicker" userId="75d93246bf1c1036" providerId="LiveId" clId="{B752FD8C-B203-4DA3-A7FD-0C86A2DA6767}"/>
    <pc:docChg chg="undo redo custSel addSld delSld modSld sldOrd">
      <pc:chgData name="Ryan Lalicker" userId="75d93246bf1c1036" providerId="LiveId" clId="{B752FD8C-B203-4DA3-A7FD-0C86A2DA6767}" dt="2024-12-09T18:24:19.204" v="241" actId="20577"/>
      <pc:docMkLst>
        <pc:docMk/>
      </pc:docMkLst>
      <pc:sldChg chg="modSp mod">
        <pc:chgData name="Ryan Lalicker" userId="75d93246bf1c1036" providerId="LiveId" clId="{B752FD8C-B203-4DA3-A7FD-0C86A2DA6767}" dt="2024-12-09T18:24:19.204" v="241" actId="20577"/>
        <pc:sldMkLst>
          <pc:docMk/>
          <pc:sldMk cId="0" sldId="256"/>
        </pc:sldMkLst>
        <pc:spChg chg="mod">
          <ac:chgData name="Ryan Lalicker" userId="75d93246bf1c1036" providerId="LiveId" clId="{B752FD8C-B203-4DA3-A7FD-0C86A2DA6767}" dt="2024-12-09T18:24:19.204" v="241" actId="20577"/>
          <ac:spMkLst>
            <pc:docMk/>
            <pc:sldMk cId="0" sldId="256"/>
            <ac:spMk id="47" creationId="{00000000-0000-0000-0000-000000000000}"/>
          </ac:spMkLst>
        </pc:spChg>
      </pc:sldChg>
      <pc:sldChg chg="modSp mod modClrScheme chgLayout">
        <pc:chgData name="Ryan Lalicker" userId="75d93246bf1c1036" providerId="LiveId" clId="{B752FD8C-B203-4DA3-A7FD-0C86A2DA6767}" dt="2024-12-09T17:23:03.375" v="9" actId="700"/>
        <pc:sldMkLst>
          <pc:docMk/>
          <pc:sldMk cId="0" sldId="257"/>
        </pc:sldMkLst>
        <pc:spChg chg="mod ord">
          <ac:chgData name="Ryan Lalicker" userId="75d93246bf1c1036" providerId="LiveId" clId="{B752FD8C-B203-4DA3-A7FD-0C86A2DA6767}" dt="2024-12-09T17:23:03.375" v="9" actId="700"/>
          <ac:spMkLst>
            <pc:docMk/>
            <pc:sldMk cId="0" sldId="257"/>
            <ac:spMk id="52" creationId="{00000000-0000-0000-0000-000000000000}"/>
          </ac:spMkLst>
        </pc:spChg>
        <pc:spChg chg="mod ord">
          <ac:chgData name="Ryan Lalicker" userId="75d93246bf1c1036" providerId="LiveId" clId="{B752FD8C-B203-4DA3-A7FD-0C86A2DA6767}" dt="2024-12-09T17:23:03.375" v="9" actId="700"/>
          <ac:spMkLst>
            <pc:docMk/>
            <pc:sldMk cId="0" sldId="257"/>
            <ac:spMk id="53" creationId="{00000000-0000-0000-0000-000000000000}"/>
          </ac:spMkLst>
        </pc:spChg>
      </pc:sldChg>
      <pc:sldChg chg="del">
        <pc:chgData name="Ryan Lalicker" userId="75d93246bf1c1036" providerId="LiveId" clId="{B752FD8C-B203-4DA3-A7FD-0C86A2DA6767}" dt="2024-12-09T17:22:44.282" v="8" actId="2696"/>
        <pc:sldMkLst>
          <pc:docMk/>
          <pc:sldMk cId="0" sldId="259"/>
        </pc:sldMkLst>
      </pc:sldChg>
      <pc:sldChg chg="addSp delSp modSp mod modClrScheme chgLayout">
        <pc:chgData name="Ryan Lalicker" userId="75d93246bf1c1036" providerId="LiveId" clId="{B752FD8C-B203-4DA3-A7FD-0C86A2DA6767}" dt="2024-12-09T18:22:00.666" v="215" actId="207"/>
        <pc:sldMkLst>
          <pc:docMk/>
          <pc:sldMk cId="0" sldId="260"/>
        </pc:sldMkLst>
        <pc:spChg chg="mod ord">
          <ac:chgData name="Ryan Lalicker" userId="75d93246bf1c1036" providerId="LiveId" clId="{B752FD8C-B203-4DA3-A7FD-0C86A2DA6767}" dt="2024-12-09T18:21:12.815" v="213" actId="207"/>
          <ac:spMkLst>
            <pc:docMk/>
            <pc:sldMk cId="0" sldId="260"/>
            <ac:spMk id="70" creationId="{00000000-0000-0000-0000-000000000000}"/>
          </ac:spMkLst>
        </pc:spChg>
        <pc:spChg chg="mod ord">
          <ac:chgData name="Ryan Lalicker" userId="75d93246bf1c1036" providerId="LiveId" clId="{B752FD8C-B203-4DA3-A7FD-0C86A2DA6767}" dt="2024-12-09T18:22:00.666" v="215" actId="207"/>
          <ac:spMkLst>
            <pc:docMk/>
            <pc:sldMk cId="0" sldId="260"/>
            <ac:spMk id="71" creationId="{00000000-0000-0000-0000-000000000000}"/>
          </ac:spMkLst>
        </pc:spChg>
        <pc:picChg chg="add mod">
          <ac:chgData name="Ryan Lalicker" userId="75d93246bf1c1036" providerId="LiveId" clId="{B752FD8C-B203-4DA3-A7FD-0C86A2DA6767}" dt="2024-12-09T18:15:31.830" v="147" actId="1076"/>
          <ac:picMkLst>
            <pc:docMk/>
            <pc:sldMk cId="0" sldId="260"/>
            <ac:picMk id="3" creationId="{6F2ACD0D-775C-EA46-63B7-2A3D290AB3E3}"/>
          </ac:picMkLst>
        </pc:picChg>
        <pc:picChg chg="del mod">
          <ac:chgData name="Ryan Lalicker" userId="75d93246bf1c1036" providerId="LiveId" clId="{B752FD8C-B203-4DA3-A7FD-0C86A2DA6767}" dt="2024-12-09T18:15:17.805" v="143" actId="478"/>
          <ac:picMkLst>
            <pc:docMk/>
            <pc:sldMk cId="0" sldId="260"/>
            <ac:picMk id="72" creationId="{00000000-0000-0000-0000-000000000000}"/>
          </ac:picMkLst>
        </pc:picChg>
      </pc:sldChg>
      <pc:sldChg chg="modSp mod modClrScheme chgLayout">
        <pc:chgData name="Ryan Lalicker" userId="75d93246bf1c1036" providerId="LiveId" clId="{B752FD8C-B203-4DA3-A7FD-0C86A2DA6767}" dt="2024-12-09T18:23:55.219" v="231" actId="2085"/>
        <pc:sldMkLst>
          <pc:docMk/>
          <pc:sldMk cId="0" sldId="261"/>
        </pc:sldMkLst>
        <pc:spChg chg="mod ord">
          <ac:chgData name="Ryan Lalicker" userId="75d93246bf1c1036" providerId="LiveId" clId="{B752FD8C-B203-4DA3-A7FD-0C86A2DA6767}" dt="2024-12-09T18:22:07.671" v="216" actId="207"/>
          <ac:spMkLst>
            <pc:docMk/>
            <pc:sldMk cId="0" sldId="261"/>
            <ac:spMk id="77" creationId="{00000000-0000-0000-0000-000000000000}"/>
          </ac:spMkLst>
        </pc:spChg>
        <pc:spChg chg="mod ord">
          <ac:chgData name="Ryan Lalicker" userId="75d93246bf1c1036" providerId="LiveId" clId="{B752FD8C-B203-4DA3-A7FD-0C86A2DA6767}" dt="2024-12-09T18:14:40.197" v="135" actId="20577"/>
          <ac:spMkLst>
            <pc:docMk/>
            <pc:sldMk cId="0" sldId="261"/>
            <ac:spMk id="78" creationId="{00000000-0000-0000-0000-000000000000}"/>
          </ac:spMkLst>
        </pc:spChg>
        <pc:picChg chg="mod">
          <ac:chgData name="Ryan Lalicker" userId="75d93246bf1c1036" providerId="LiveId" clId="{B752FD8C-B203-4DA3-A7FD-0C86A2DA6767}" dt="2024-12-09T18:23:55.219" v="231" actId="2085"/>
          <ac:picMkLst>
            <pc:docMk/>
            <pc:sldMk cId="0" sldId="261"/>
            <ac:picMk id="79" creationId="{00000000-0000-0000-0000-000000000000}"/>
          </ac:picMkLst>
        </pc:picChg>
      </pc:sldChg>
      <pc:sldChg chg="modSp mod">
        <pc:chgData name="Ryan Lalicker" userId="75d93246bf1c1036" providerId="LiveId" clId="{B752FD8C-B203-4DA3-A7FD-0C86A2DA6767}" dt="2024-12-09T18:23:51.297" v="230" actId="2085"/>
        <pc:sldMkLst>
          <pc:docMk/>
          <pc:sldMk cId="0" sldId="262"/>
        </pc:sldMkLst>
        <pc:picChg chg="mod">
          <ac:chgData name="Ryan Lalicker" userId="75d93246bf1c1036" providerId="LiveId" clId="{B752FD8C-B203-4DA3-A7FD-0C86A2DA6767}" dt="2024-12-09T18:23:51.297" v="230" actId="2085"/>
          <ac:picMkLst>
            <pc:docMk/>
            <pc:sldMk cId="0" sldId="262"/>
            <ac:picMk id="86" creationId="{00000000-0000-0000-0000-000000000000}"/>
          </ac:picMkLst>
        </pc:picChg>
      </pc:sldChg>
      <pc:sldChg chg="addSp delSp modSp mod modClrScheme chgLayout">
        <pc:chgData name="Ryan Lalicker" userId="75d93246bf1c1036" providerId="LiveId" clId="{B752FD8C-B203-4DA3-A7FD-0C86A2DA6767}" dt="2024-12-09T18:22:25.308" v="217" actId="207"/>
        <pc:sldMkLst>
          <pc:docMk/>
          <pc:sldMk cId="0" sldId="263"/>
        </pc:sldMkLst>
        <pc:spChg chg="mod ord">
          <ac:chgData name="Ryan Lalicker" userId="75d93246bf1c1036" providerId="LiveId" clId="{B752FD8C-B203-4DA3-A7FD-0C86A2DA6767}" dt="2024-12-09T17:51:17.352" v="37" actId="20577"/>
          <ac:spMkLst>
            <pc:docMk/>
            <pc:sldMk cId="0" sldId="263"/>
            <ac:spMk id="91" creationId="{00000000-0000-0000-0000-000000000000}"/>
          </ac:spMkLst>
        </pc:spChg>
        <pc:spChg chg="mod ord">
          <ac:chgData name="Ryan Lalicker" userId="75d93246bf1c1036" providerId="LiveId" clId="{B752FD8C-B203-4DA3-A7FD-0C86A2DA6767}" dt="2024-12-09T18:22:25.308" v="217" actId="207"/>
          <ac:spMkLst>
            <pc:docMk/>
            <pc:sldMk cId="0" sldId="263"/>
            <ac:spMk id="92" creationId="{00000000-0000-0000-0000-000000000000}"/>
          </ac:spMkLst>
        </pc:spChg>
        <pc:picChg chg="add mod">
          <ac:chgData name="Ryan Lalicker" userId="75d93246bf1c1036" providerId="LiveId" clId="{B752FD8C-B203-4DA3-A7FD-0C86A2DA6767}" dt="2024-12-09T17:53:29.511" v="50" actId="1076"/>
          <ac:picMkLst>
            <pc:docMk/>
            <pc:sldMk cId="0" sldId="263"/>
            <ac:picMk id="3" creationId="{B2619EF8-DA20-FD33-E4D4-B30024469A0F}"/>
          </ac:picMkLst>
        </pc:picChg>
        <pc:picChg chg="add mod">
          <ac:chgData name="Ryan Lalicker" userId="75d93246bf1c1036" providerId="LiveId" clId="{B752FD8C-B203-4DA3-A7FD-0C86A2DA6767}" dt="2024-12-09T17:53:27.142" v="49" actId="1076"/>
          <ac:picMkLst>
            <pc:docMk/>
            <pc:sldMk cId="0" sldId="263"/>
            <ac:picMk id="5" creationId="{20D952A3-E7C9-76D4-84D4-6094AFC71EB0}"/>
          </ac:picMkLst>
        </pc:picChg>
        <pc:picChg chg="del mod">
          <ac:chgData name="Ryan Lalicker" userId="75d93246bf1c1036" providerId="LiveId" clId="{B752FD8C-B203-4DA3-A7FD-0C86A2DA6767}" dt="2024-12-09T17:53:13.112" v="43" actId="478"/>
          <ac:picMkLst>
            <pc:docMk/>
            <pc:sldMk cId="0" sldId="263"/>
            <ac:picMk id="93" creationId="{00000000-0000-0000-0000-000000000000}"/>
          </ac:picMkLst>
        </pc:picChg>
      </pc:sldChg>
      <pc:sldChg chg="modSp mod modClrScheme chgLayout">
        <pc:chgData name="Ryan Lalicker" userId="75d93246bf1c1036" providerId="LiveId" clId="{B752FD8C-B203-4DA3-A7FD-0C86A2DA6767}" dt="2024-12-09T18:23:47.657" v="229" actId="2085"/>
        <pc:sldMkLst>
          <pc:docMk/>
          <pc:sldMk cId="0" sldId="264"/>
        </pc:sldMkLst>
        <pc:spChg chg="mod ord">
          <ac:chgData name="Ryan Lalicker" userId="75d93246bf1c1036" providerId="LiveId" clId="{B752FD8C-B203-4DA3-A7FD-0C86A2DA6767}" dt="2024-12-09T17:24:19.387" v="21" actId="700"/>
          <ac:spMkLst>
            <pc:docMk/>
            <pc:sldMk cId="0" sldId="264"/>
            <ac:spMk id="98" creationId="{00000000-0000-0000-0000-000000000000}"/>
          </ac:spMkLst>
        </pc:spChg>
        <pc:spChg chg="mod ord">
          <ac:chgData name="Ryan Lalicker" userId="75d93246bf1c1036" providerId="LiveId" clId="{B752FD8C-B203-4DA3-A7FD-0C86A2DA6767}" dt="2024-12-09T18:22:28.256" v="218" actId="207"/>
          <ac:spMkLst>
            <pc:docMk/>
            <pc:sldMk cId="0" sldId="264"/>
            <ac:spMk id="99" creationId="{00000000-0000-0000-0000-000000000000}"/>
          </ac:spMkLst>
        </pc:spChg>
        <pc:picChg chg="mod">
          <ac:chgData name="Ryan Lalicker" userId="75d93246bf1c1036" providerId="LiveId" clId="{B752FD8C-B203-4DA3-A7FD-0C86A2DA6767}" dt="2024-12-09T18:23:43.877" v="228" actId="2085"/>
          <ac:picMkLst>
            <pc:docMk/>
            <pc:sldMk cId="0" sldId="264"/>
            <ac:picMk id="100" creationId="{00000000-0000-0000-0000-000000000000}"/>
          </ac:picMkLst>
        </pc:picChg>
        <pc:picChg chg="mod">
          <ac:chgData name="Ryan Lalicker" userId="75d93246bf1c1036" providerId="LiveId" clId="{B752FD8C-B203-4DA3-A7FD-0C86A2DA6767}" dt="2024-12-09T18:23:47.657" v="229" actId="2085"/>
          <ac:picMkLst>
            <pc:docMk/>
            <pc:sldMk cId="0" sldId="264"/>
            <ac:picMk id="101" creationId="{00000000-0000-0000-0000-000000000000}"/>
          </ac:picMkLst>
        </pc:picChg>
      </pc:sldChg>
      <pc:sldChg chg="modSp mod">
        <pc:chgData name="Ryan Lalicker" userId="75d93246bf1c1036" providerId="LiveId" clId="{B752FD8C-B203-4DA3-A7FD-0C86A2DA6767}" dt="2024-12-09T18:21:54.142" v="214" actId="255"/>
        <pc:sldMkLst>
          <pc:docMk/>
          <pc:sldMk cId="1168487618" sldId="266"/>
        </pc:sldMkLst>
        <pc:spChg chg="mod">
          <ac:chgData name="Ryan Lalicker" userId="75d93246bf1c1036" providerId="LiveId" clId="{B752FD8C-B203-4DA3-A7FD-0C86A2DA6767}" dt="2024-12-09T18:21:54.142" v="214" actId="255"/>
          <ac:spMkLst>
            <pc:docMk/>
            <pc:sldMk cId="1168487618" sldId="266"/>
            <ac:spMk id="3" creationId="{836941D3-17BC-4B04-B201-D79165F7940F}"/>
          </ac:spMkLst>
        </pc:spChg>
      </pc:sldChg>
      <pc:sldChg chg="addSp delSp modSp new del mod">
        <pc:chgData name="Ryan Lalicker" userId="75d93246bf1c1036" providerId="LiveId" clId="{B752FD8C-B203-4DA3-A7FD-0C86A2DA6767}" dt="2024-12-09T17:24:13.221" v="20" actId="2696"/>
        <pc:sldMkLst>
          <pc:docMk/>
          <pc:sldMk cId="2425930673" sldId="267"/>
        </pc:sldMkLst>
        <pc:spChg chg="del">
          <ac:chgData name="Ryan Lalicker" userId="75d93246bf1c1036" providerId="LiveId" clId="{B752FD8C-B203-4DA3-A7FD-0C86A2DA6767}" dt="2024-12-09T17:22:24.785" v="6" actId="478"/>
          <ac:spMkLst>
            <pc:docMk/>
            <pc:sldMk cId="2425930673" sldId="267"/>
            <ac:spMk id="2" creationId="{2E47A0A9-5CEB-DE19-B571-733816360073}"/>
          </ac:spMkLst>
        </pc:spChg>
        <pc:spChg chg="del">
          <ac:chgData name="Ryan Lalicker" userId="75d93246bf1c1036" providerId="LiveId" clId="{B752FD8C-B203-4DA3-A7FD-0C86A2DA6767}" dt="2024-12-09T17:22:16.033" v="2" actId="478"/>
          <ac:spMkLst>
            <pc:docMk/>
            <pc:sldMk cId="2425930673" sldId="267"/>
            <ac:spMk id="3" creationId="{CCBCC58C-4C80-B215-AC59-9E0B46E5C7A4}"/>
          </ac:spMkLst>
        </pc:spChg>
        <pc:spChg chg="add del mod">
          <ac:chgData name="Ryan Lalicker" userId="75d93246bf1c1036" providerId="LiveId" clId="{B752FD8C-B203-4DA3-A7FD-0C86A2DA6767}" dt="2024-12-09T17:22:27.845" v="7" actId="1076"/>
          <ac:spMkLst>
            <pc:docMk/>
            <pc:sldMk cId="2425930673" sldId="267"/>
            <ac:spMk id="4" creationId="{A136126E-E6FA-4F9A-D0D2-2BA98AC20547}"/>
          </ac:spMkLst>
        </pc:spChg>
        <pc:picChg chg="add mod">
          <ac:chgData name="Ryan Lalicker" userId="75d93246bf1c1036" providerId="LiveId" clId="{B752FD8C-B203-4DA3-A7FD-0C86A2DA6767}" dt="2024-12-09T17:22:11.108" v="1"/>
          <ac:picMkLst>
            <pc:docMk/>
            <pc:sldMk cId="2425930673" sldId="267"/>
            <ac:picMk id="5" creationId="{61B098FA-C612-CC7C-3478-A9AE47EEDAD5}"/>
          </ac:picMkLst>
        </pc:picChg>
      </pc:sldChg>
      <pc:sldChg chg="addSp delSp modSp add mod">
        <pc:chgData name="Ryan Lalicker" userId="75d93246bf1c1036" providerId="LiveId" clId="{B752FD8C-B203-4DA3-A7FD-0C86A2DA6767}" dt="2024-12-09T18:08:13.864" v="76" actId="1076"/>
        <pc:sldMkLst>
          <pc:docMk/>
          <pc:sldMk cId="2542252695" sldId="267"/>
        </pc:sldMkLst>
        <pc:spChg chg="add mod">
          <ac:chgData name="Ryan Lalicker" userId="75d93246bf1c1036" providerId="LiveId" clId="{B752FD8C-B203-4DA3-A7FD-0C86A2DA6767}" dt="2024-12-09T17:55:57.637" v="63" actId="478"/>
          <ac:spMkLst>
            <pc:docMk/>
            <pc:sldMk cId="2542252695" sldId="267"/>
            <ac:spMk id="5" creationId="{E9C5A62A-9B8A-8FED-A93D-4E840E1F5852}"/>
          </ac:spMkLst>
        </pc:spChg>
        <pc:spChg chg="mod">
          <ac:chgData name="Ryan Lalicker" userId="75d93246bf1c1036" providerId="LiveId" clId="{B752FD8C-B203-4DA3-A7FD-0C86A2DA6767}" dt="2024-12-09T17:54:45.504" v="55" actId="20577"/>
          <ac:spMkLst>
            <pc:docMk/>
            <pc:sldMk cId="2542252695" sldId="267"/>
            <ac:spMk id="98" creationId="{72052AC0-7485-580D-83D2-504077B7EBD7}"/>
          </ac:spMkLst>
        </pc:spChg>
        <pc:spChg chg="del">
          <ac:chgData name="Ryan Lalicker" userId="75d93246bf1c1036" providerId="LiveId" clId="{B752FD8C-B203-4DA3-A7FD-0C86A2DA6767}" dt="2024-12-09T17:55:57.637" v="63" actId="478"/>
          <ac:spMkLst>
            <pc:docMk/>
            <pc:sldMk cId="2542252695" sldId="267"/>
            <ac:spMk id="99" creationId="{EDB2166B-BE55-DE67-5AA8-A1EAD6429FFE}"/>
          </ac:spMkLst>
        </pc:spChg>
        <pc:picChg chg="add del mod">
          <ac:chgData name="Ryan Lalicker" userId="75d93246bf1c1036" providerId="LiveId" clId="{B752FD8C-B203-4DA3-A7FD-0C86A2DA6767}" dt="2024-12-09T17:56:27.386" v="71" actId="478"/>
          <ac:picMkLst>
            <pc:docMk/>
            <pc:sldMk cId="2542252695" sldId="267"/>
            <ac:picMk id="3" creationId="{B3F909D1-69B1-F7E9-108E-B25EA6794D57}"/>
          </ac:picMkLst>
        </pc:picChg>
        <pc:picChg chg="add del mod">
          <ac:chgData name="Ryan Lalicker" userId="75d93246bf1c1036" providerId="LiveId" clId="{B752FD8C-B203-4DA3-A7FD-0C86A2DA6767}" dt="2024-12-09T17:56:12.735" v="67" actId="478"/>
          <ac:picMkLst>
            <pc:docMk/>
            <pc:sldMk cId="2542252695" sldId="267"/>
            <ac:picMk id="7" creationId="{484DA5BC-26DC-F279-70CF-DFF002C68325}"/>
          </ac:picMkLst>
        </pc:picChg>
        <pc:picChg chg="add mod">
          <ac:chgData name="Ryan Lalicker" userId="75d93246bf1c1036" providerId="LiveId" clId="{B752FD8C-B203-4DA3-A7FD-0C86A2DA6767}" dt="2024-12-09T18:08:13.864" v="76" actId="1076"/>
          <ac:picMkLst>
            <pc:docMk/>
            <pc:sldMk cId="2542252695" sldId="267"/>
            <ac:picMk id="9" creationId="{EB928C12-3A1F-CEE6-D0C2-D9374B2887DE}"/>
          </ac:picMkLst>
        </pc:picChg>
        <pc:picChg chg="del">
          <ac:chgData name="Ryan Lalicker" userId="75d93246bf1c1036" providerId="LiveId" clId="{B752FD8C-B203-4DA3-A7FD-0C86A2DA6767}" dt="2024-12-09T17:55:21.994" v="56" actId="478"/>
          <ac:picMkLst>
            <pc:docMk/>
            <pc:sldMk cId="2542252695" sldId="267"/>
            <ac:picMk id="100" creationId="{6B55D7B0-A55C-562D-2DD7-28CA46548D86}"/>
          </ac:picMkLst>
        </pc:picChg>
        <pc:picChg chg="del mod">
          <ac:chgData name="Ryan Lalicker" userId="75d93246bf1c1036" providerId="LiveId" clId="{B752FD8C-B203-4DA3-A7FD-0C86A2DA6767}" dt="2024-12-09T17:55:26.885" v="58" actId="478"/>
          <ac:picMkLst>
            <pc:docMk/>
            <pc:sldMk cId="2542252695" sldId="267"/>
            <ac:picMk id="101" creationId="{AE6A135F-BD05-A921-C3D3-ADA868620A6E}"/>
          </ac:picMkLst>
        </pc:picChg>
      </pc:sldChg>
      <pc:sldChg chg="new del">
        <pc:chgData name="Ryan Lalicker" userId="75d93246bf1c1036" providerId="LiveId" clId="{B752FD8C-B203-4DA3-A7FD-0C86A2DA6767}" dt="2024-12-09T17:56:43.073" v="75" actId="2696"/>
        <pc:sldMkLst>
          <pc:docMk/>
          <pc:sldMk cId="3353927989" sldId="268"/>
        </pc:sldMkLst>
      </pc:sldChg>
      <pc:sldChg chg="addSp modSp new mod ord">
        <pc:chgData name="Ryan Lalicker" userId="75d93246bf1c1036" providerId="LiveId" clId="{B752FD8C-B203-4DA3-A7FD-0C86A2DA6767}" dt="2024-12-09T18:22:39.390" v="220" actId="255"/>
        <pc:sldMkLst>
          <pc:docMk/>
          <pc:sldMk cId="4012429016" sldId="268"/>
        </pc:sldMkLst>
        <pc:spChg chg="mod">
          <ac:chgData name="Ryan Lalicker" userId="75d93246bf1c1036" providerId="LiveId" clId="{B752FD8C-B203-4DA3-A7FD-0C86A2DA6767}" dt="2024-12-09T18:13:48.801" v="85" actId="14100"/>
          <ac:spMkLst>
            <pc:docMk/>
            <pc:sldMk cId="4012429016" sldId="268"/>
            <ac:spMk id="2" creationId="{C7C26641-89FD-3741-5B00-885A0A95B77E}"/>
          </ac:spMkLst>
        </pc:spChg>
        <pc:spChg chg="mod">
          <ac:chgData name="Ryan Lalicker" userId="75d93246bf1c1036" providerId="LiveId" clId="{B752FD8C-B203-4DA3-A7FD-0C86A2DA6767}" dt="2024-12-09T18:22:39.390" v="220" actId="255"/>
          <ac:spMkLst>
            <pc:docMk/>
            <pc:sldMk cId="4012429016" sldId="268"/>
            <ac:spMk id="3" creationId="{9D8F08C5-1178-D915-3BE5-3808A70D1656}"/>
          </ac:spMkLst>
        </pc:spChg>
        <pc:picChg chg="add mod">
          <ac:chgData name="Ryan Lalicker" userId="75d93246bf1c1036" providerId="LiveId" clId="{B752FD8C-B203-4DA3-A7FD-0C86A2DA6767}" dt="2024-12-09T18:13:46.282" v="84" actId="14100"/>
          <ac:picMkLst>
            <pc:docMk/>
            <pc:sldMk cId="4012429016" sldId="268"/>
            <ac:picMk id="5" creationId="{443FBF0E-950B-1BC0-833C-2D7129A1B2DB}"/>
          </ac:picMkLst>
        </pc:picChg>
      </pc:sldChg>
      <pc:sldChg chg="addSp delSp modSp mod">
        <pc:chgData name="Ryan Lalicker" userId="75d93246bf1c1036" providerId="LiveId" clId="{B752FD8C-B203-4DA3-A7FD-0C86A2DA6767}" dt="2024-12-09T18:22:45.066" v="222" actId="207"/>
        <pc:sldMkLst>
          <pc:docMk/>
          <pc:sldMk cId="2653022088" sldId="269"/>
        </pc:sldMkLst>
        <pc:spChg chg="mod">
          <ac:chgData name="Ryan Lalicker" userId="75d93246bf1c1036" providerId="LiveId" clId="{B752FD8C-B203-4DA3-A7FD-0C86A2DA6767}" dt="2024-12-09T18:16:48.374" v="164" actId="14100"/>
          <ac:spMkLst>
            <pc:docMk/>
            <pc:sldMk cId="2653022088" sldId="269"/>
            <ac:spMk id="2" creationId="{6D67BFD8-57E2-5C98-F694-66A73CDB7C8B}"/>
          </ac:spMkLst>
        </pc:spChg>
        <pc:spChg chg="mod">
          <ac:chgData name="Ryan Lalicker" userId="75d93246bf1c1036" providerId="LiveId" clId="{B752FD8C-B203-4DA3-A7FD-0C86A2DA6767}" dt="2024-12-09T18:22:45.066" v="222" actId="207"/>
          <ac:spMkLst>
            <pc:docMk/>
            <pc:sldMk cId="2653022088" sldId="269"/>
            <ac:spMk id="3" creationId="{59BA8AF2-1C9D-D11C-E185-D1B6690C292F}"/>
          </ac:spMkLst>
        </pc:spChg>
        <pc:picChg chg="del">
          <ac:chgData name="Ryan Lalicker" userId="75d93246bf1c1036" providerId="LiveId" clId="{B752FD8C-B203-4DA3-A7FD-0C86A2DA6767}" dt="2024-12-09T18:16:07.733" v="149" actId="478"/>
          <ac:picMkLst>
            <pc:docMk/>
            <pc:sldMk cId="2653022088" sldId="269"/>
            <ac:picMk id="5" creationId="{6841ED7B-ECCE-D612-0C51-20287777BB65}"/>
          </ac:picMkLst>
        </pc:picChg>
        <pc:picChg chg="add del mod">
          <ac:chgData name="Ryan Lalicker" userId="75d93246bf1c1036" providerId="LiveId" clId="{B752FD8C-B203-4DA3-A7FD-0C86A2DA6767}" dt="2024-12-09T18:16:40.652" v="162" actId="478"/>
          <ac:picMkLst>
            <pc:docMk/>
            <pc:sldMk cId="2653022088" sldId="269"/>
            <ac:picMk id="6" creationId="{EE0C51F1-E55E-B92B-F172-09AEB4D8073A}"/>
          </ac:picMkLst>
        </pc:picChg>
        <pc:picChg chg="add mod">
          <ac:chgData name="Ryan Lalicker" userId="75d93246bf1c1036" providerId="LiveId" clId="{B752FD8C-B203-4DA3-A7FD-0C86A2DA6767}" dt="2024-12-09T18:16:45.244" v="163" actId="1076"/>
          <ac:picMkLst>
            <pc:docMk/>
            <pc:sldMk cId="2653022088" sldId="269"/>
            <ac:picMk id="8" creationId="{5143AA05-2688-272E-3F19-45AF1D9EFFBF}"/>
          </ac:picMkLst>
        </pc:picChg>
      </pc:sldChg>
      <pc:sldChg chg="addSp delSp modSp mod">
        <pc:chgData name="Ryan Lalicker" userId="75d93246bf1c1036" providerId="LiveId" clId="{B752FD8C-B203-4DA3-A7FD-0C86A2DA6767}" dt="2024-12-09T18:22:53.003" v="225" actId="207"/>
        <pc:sldMkLst>
          <pc:docMk/>
          <pc:sldMk cId="1032963730" sldId="270"/>
        </pc:sldMkLst>
        <pc:spChg chg="mod">
          <ac:chgData name="Ryan Lalicker" userId="75d93246bf1c1036" providerId="LiveId" clId="{B752FD8C-B203-4DA3-A7FD-0C86A2DA6767}" dt="2024-12-09T18:17:02.324" v="169" actId="14100"/>
          <ac:spMkLst>
            <pc:docMk/>
            <pc:sldMk cId="1032963730" sldId="270"/>
            <ac:spMk id="2" creationId="{88B939A3-2D24-1120-283B-7BA361FEBF29}"/>
          </ac:spMkLst>
        </pc:spChg>
        <pc:spChg chg="mod">
          <ac:chgData name="Ryan Lalicker" userId="75d93246bf1c1036" providerId="LiveId" clId="{B752FD8C-B203-4DA3-A7FD-0C86A2DA6767}" dt="2024-12-09T18:22:53.003" v="225" actId="207"/>
          <ac:spMkLst>
            <pc:docMk/>
            <pc:sldMk cId="1032963730" sldId="270"/>
            <ac:spMk id="3" creationId="{A55DCAC6-FCDC-38E4-E8B3-C1C6256C6716}"/>
          </ac:spMkLst>
        </pc:spChg>
        <pc:picChg chg="add mod">
          <ac:chgData name="Ryan Lalicker" userId="75d93246bf1c1036" providerId="LiveId" clId="{B752FD8C-B203-4DA3-A7FD-0C86A2DA6767}" dt="2024-12-09T18:16:56.065" v="167" actId="1076"/>
          <ac:picMkLst>
            <pc:docMk/>
            <pc:sldMk cId="1032963730" sldId="270"/>
            <ac:picMk id="4" creationId="{B2196B4D-7EDA-16C3-CA90-B64F40C58362}"/>
          </ac:picMkLst>
        </pc:picChg>
        <pc:picChg chg="del">
          <ac:chgData name="Ryan Lalicker" userId="75d93246bf1c1036" providerId="LiveId" clId="{B752FD8C-B203-4DA3-A7FD-0C86A2DA6767}" dt="2024-12-09T18:16:52.717" v="165" actId="478"/>
          <ac:picMkLst>
            <pc:docMk/>
            <pc:sldMk cId="1032963730" sldId="270"/>
            <ac:picMk id="5" creationId="{354EB37E-578F-E5DC-1745-C25B4C5070C7}"/>
          </ac:picMkLst>
        </pc:picChg>
      </pc:sldChg>
      <pc:sldChg chg="modSp new mod">
        <pc:chgData name="Ryan Lalicker" userId="75d93246bf1c1036" providerId="LiveId" clId="{B752FD8C-B203-4DA3-A7FD-0C86A2DA6767}" dt="2024-12-09T18:23:00.150" v="227" actId="255"/>
        <pc:sldMkLst>
          <pc:docMk/>
          <pc:sldMk cId="1770488023" sldId="271"/>
        </pc:sldMkLst>
        <pc:spChg chg="mod">
          <ac:chgData name="Ryan Lalicker" userId="75d93246bf1c1036" providerId="LiveId" clId="{B752FD8C-B203-4DA3-A7FD-0C86A2DA6767}" dt="2024-12-09T18:20:59.466" v="212" actId="255"/>
          <ac:spMkLst>
            <pc:docMk/>
            <pc:sldMk cId="1770488023" sldId="271"/>
            <ac:spMk id="2" creationId="{6351FCB5-CE8B-B26B-477C-D20CF48DC85A}"/>
          </ac:spMkLst>
        </pc:spChg>
        <pc:spChg chg="mod">
          <ac:chgData name="Ryan Lalicker" userId="75d93246bf1c1036" providerId="LiveId" clId="{B752FD8C-B203-4DA3-A7FD-0C86A2DA6767}" dt="2024-12-09T18:23:00.150" v="227" actId="255"/>
          <ac:spMkLst>
            <pc:docMk/>
            <pc:sldMk cId="1770488023" sldId="271"/>
            <ac:spMk id="3" creationId="{C4082362-1B19-33E1-8119-71B3CFE93DCB}"/>
          </ac:spMkLst>
        </pc:spChg>
      </pc:sldChg>
      <pc:sldMasterChg chg="delSldLayout">
        <pc:chgData name="Ryan Lalicker" userId="75d93246bf1c1036" providerId="LiveId" clId="{B752FD8C-B203-4DA3-A7FD-0C86A2DA6767}" dt="2024-12-09T17:56:43.073" v="75" actId="2696"/>
        <pc:sldMasterMkLst>
          <pc:docMk/>
          <pc:sldMasterMk cId="0" sldId="2147483655"/>
        </pc:sldMasterMkLst>
        <pc:sldLayoutChg chg="del">
          <pc:chgData name="Ryan Lalicker" userId="75d93246bf1c1036" providerId="LiveId" clId="{B752FD8C-B203-4DA3-A7FD-0C86A2DA6767}" dt="2024-12-09T17:24:13.221" v="20" actId="2696"/>
          <pc:sldLayoutMkLst>
            <pc:docMk/>
            <pc:sldMasterMk cId="0" sldId="2147483655"/>
            <pc:sldLayoutMk cId="0" sldId="2147483649"/>
          </pc:sldLayoutMkLst>
        </pc:sldLayoutChg>
        <pc:sldLayoutChg chg="del">
          <pc:chgData name="Ryan Lalicker" userId="75d93246bf1c1036" providerId="LiveId" clId="{B752FD8C-B203-4DA3-A7FD-0C86A2DA6767}" dt="2024-12-09T17:56:43.073" v="75" actId="2696"/>
          <pc:sldLayoutMkLst>
            <pc:docMk/>
            <pc:sldMasterMk cId="0" sldId="2147483655"/>
            <pc:sldLayoutMk cId="0" sldId="2147483654"/>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709875" y="685800"/>
            <a:ext cx="108378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625600" y="4343400"/>
            <a:ext cx="130048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txBox="1">
            <a:spLocks noGrp="1"/>
          </p:cNvSpPr>
          <p:nvPr>
            <p:ph type="body" idx="1"/>
          </p:nvPr>
        </p:nvSpPr>
        <p:spPr>
          <a:xfrm>
            <a:off x="1625600" y="4343400"/>
            <a:ext cx="1300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 name="Google Shape;44;p1: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a:extLst>
            <a:ext uri="{FF2B5EF4-FFF2-40B4-BE49-F238E27FC236}">
              <a16:creationId xmlns:a16="http://schemas.microsoft.com/office/drawing/2014/main" id="{45AD5A4F-0EBB-E923-08B5-3E093192E6E3}"/>
            </a:ext>
          </a:extLst>
        </p:cNvPr>
        <p:cNvGrpSpPr/>
        <p:nvPr/>
      </p:nvGrpSpPr>
      <p:grpSpPr>
        <a:xfrm>
          <a:off x="0" y="0"/>
          <a:ext cx="0" cy="0"/>
          <a:chOff x="0" y="0"/>
          <a:chExt cx="0" cy="0"/>
        </a:xfrm>
      </p:grpSpPr>
      <p:sp>
        <p:nvSpPr>
          <p:cNvPr id="95" name="Google Shape;95;g31d0deb33bc_0_28:notes">
            <a:extLst>
              <a:ext uri="{FF2B5EF4-FFF2-40B4-BE49-F238E27FC236}">
                <a16:creationId xmlns:a16="http://schemas.microsoft.com/office/drawing/2014/main" id="{17372503-01B9-7685-091B-D3658688EBA3}"/>
              </a:ext>
            </a:extLst>
          </p:cNvPr>
          <p:cNvSpPr txBox="1">
            <a:spLocks noGrp="1"/>
          </p:cNvSpPr>
          <p:nvPr>
            <p:ph type="body" idx="1"/>
          </p:nvPr>
        </p:nvSpPr>
        <p:spPr>
          <a:xfrm>
            <a:off x="1625600" y="4343400"/>
            <a:ext cx="130047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g31d0deb33bc_0_28:notes">
            <a:extLst>
              <a:ext uri="{FF2B5EF4-FFF2-40B4-BE49-F238E27FC236}">
                <a16:creationId xmlns:a16="http://schemas.microsoft.com/office/drawing/2014/main" id="{2F046A23-AFDE-0C28-8146-9F153FC96F0E}"/>
              </a:ext>
            </a:extLst>
          </p:cNvPr>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7404399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6:notes"/>
          <p:cNvSpPr txBox="1">
            <a:spLocks noGrp="1"/>
          </p:cNvSpPr>
          <p:nvPr>
            <p:ph type="body" idx="1"/>
          </p:nvPr>
        </p:nvSpPr>
        <p:spPr>
          <a:xfrm>
            <a:off x="1625600" y="4343400"/>
            <a:ext cx="1300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 name="Google Shape;104;p6: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p2:notes"/>
          <p:cNvSpPr txBox="1">
            <a:spLocks noGrp="1"/>
          </p:cNvSpPr>
          <p:nvPr>
            <p:ph type="body" idx="1"/>
          </p:nvPr>
        </p:nvSpPr>
        <p:spPr>
          <a:xfrm>
            <a:off x="1625600" y="4343400"/>
            <a:ext cx="1300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 name="Google Shape;50;p2: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3:notes"/>
          <p:cNvSpPr txBox="1">
            <a:spLocks noGrp="1"/>
          </p:cNvSpPr>
          <p:nvPr>
            <p:ph type="body" idx="1"/>
          </p:nvPr>
        </p:nvSpPr>
        <p:spPr>
          <a:xfrm>
            <a:off x="1625600" y="4343400"/>
            <a:ext cx="1300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3: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5:notes"/>
          <p:cNvSpPr txBox="1">
            <a:spLocks noGrp="1"/>
          </p:cNvSpPr>
          <p:nvPr>
            <p:ph type="body" idx="1"/>
          </p:nvPr>
        </p:nvSpPr>
        <p:spPr>
          <a:xfrm>
            <a:off x="1625600" y="4343400"/>
            <a:ext cx="1300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 name="Google Shape;68;p5: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31d0deb33bc_0_9:notes"/>
          <p:cNvSpPr txBox="1">
            <a:spLocks noGrp="1"/>
          </p:cNvSpPr>
          <p:nvPr>
            <p:ph type="body" idx="1"/>
          </p:nvPr>
        </p:nvSpPr>
        <p:spPr>
          <a:xfrm>
            <a:off x="1625600" y="4343400"/>
            <a:ext cx="130047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 name="Google Shape;75;g31d0deb33bc_0_9: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1d0deb33bc_0_16:notes"/>
          <p:cNvSpPr txBox="1">
            <a:spLocks noGrp="1"/>
          </p:cNvSpPr>
          <p:nvPr>
            <p:ph type="body" idx="1"/>
          </p:nvPr>
        </p:nvSpPr>
        <p:spPr>
          <a:xfrm>
            <a:off x="1625600" y="4343400"/>
            <a:ext cx="130047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g31d0deb33bc_0_16: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1d0deb33bc_0_22:notes"/>
          <p:cNvSpPr txBox="1">
            <a:spLocks noGrp="1"/>
          </p:cNvSpPr>
          <p:nvPr>
            <p:ph type="body" idx="1"/>
          </p:nvPr>
        </p:nvSpPr>
        <p:spPr>
          <a:xfrm>
            <a:off x="1625600" y="4343400"/>
            <a:ext cx="130047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g31d0deb33bc_0_22: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1d0deb33bc_0_28:notes"/>
          <p:cNvSpPr txBox="1">
            <a:spLocks noGrp="1"/>
          </p:cNvSpPr>
          <p:nvPr>
            <p:ph type="body" idx="1"/>
          </p:nvPr>
        </p:nvSpPr>
        <p:spPr>
          <a:xfrm>
            <a:off x="1625600" y="4343400"/>
            <a:ext cx="130047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g31d0deb33bc_0_28: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a:extLst>
            <a:ext uri="{FF2B5EF4-FFF2-40B4-BE49-F238E27FC236}">
              <a16:creationId xmlns:a16="http://schemas.microsoft.com/office/drawing/2014/main" id="{32F1844F-0051-5477-2964-7CD736ED1D13}"/>
            </a:ext>
          </a:extLst>
        </p:cNvPr>
        <p:cNvGrpSpPr/>
        <p:nvPr/>
      </p:nvGrpSpPr>
      <p:grpSpPr>
        <a:xfrm>
          <a:off x="0" y="0"/>
          <a:ext cx="0" cy="0"/>
          <a:chOff x="0" y="0"/>
          <a:chExt cx="0" cy="0"/>
        </a:xfrm>
      </p:grpSpPr>
      <p:sp>
        <p:nvSpPr>
          <p:cNvPr id="95" name="Google Shape;95;g31d0deb33bc_0_28:notes">
            <a:extLst>
              <a:ext uri="{FF2B5EF4-FFF2-40B4-BE49-F238E27FC236}">
                <a16:creationId xmlns:a16="http://schemas.microsoft.com/office/drawing/2014/main" id="{7F8C7500-85A6-69DC-8271-A98FFB4DE7AC}"/>
              </a:ext>
            </a:extLst>
          </p:cNvPr>
          <p:cNvSpPr txBox="1">
            <a:spLocks noGrp="1"/>
          </p:cNvSpPr>
          <p:nvPr>
            <p:ph type="body" idx="1"/>
          </p:nvPr>
        </p:nvSpPr>
        <p:spPr>
          <a:xfrm>
            <a:off x="1625600" y="4343400"/>
            <a:ext cx="130047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g31d0deb33bc_0_28:notes">
            <a:extLst>
              <a:ext uri="{FF2B5EF4-FFF2-40B4-BE49-F238E27FC236}">
                <a16:creationId xmlns:a16="http://schemas.microsoft.com/office/drawing/2014/main" id="{7F3897EA-1171-6D92-998E-E7A9538683D6}"/>
              </a:ext>
            </a:extLst>
          </p:cNvPr>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0126150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6"/>
        <p:cNvGrpSpPr/>
        <p:nvPr/>
      </p:nvGrpSpPr>
      <p:grpSpPr>
        <a:xfrm>
          <a:off x="0" y="0"/>
          <a:ext cx="0" cy="0"/>
          <a:chOff x="0" y="0"/>
          <a:chExt cx="0" cy="0"/>
        </a:xfrm>
      </p:grpSpPr>
      <p:pic>
        <p:nvPicPr>
          <p:cNvPr id="7" name="Google Shape;7;p2"/>
          <p:cNvPicPr preferRelativeResize="0"/>
          <p:nvPr/>
        </p:nvPicPr>
        <p:blipFill rotWithShape="1">
          <a:blip r:embed="rId2">
            <a:alphaModFix/>
          </a:blip>
          <a:srcRect/>
          <a:stretch/>
        </p:blipFill>
        <p:spPr>
          <a:xfrm>
            <a:off x="16203" y="0"/>
            <a:ext cx="16243300" cy="7620000"/>
          </a:xfrm>
          <a:prstGeom prst="rect">
            <a:avLst/>
          </a:prstGeom>
          <a:noFill/>
          <a:ln>
            <a:noFill/>
          </a:ln>
        </p:spPr>
      </p:pic>
      <p:sp>
        <p:nvSpPr>
          <p:cNvPr id="8" name="Google Shape;8;p2"/>
          <p:cNvSpPr/>
          <p:nvPr/>
        </p:nvSpPr>
        <p:spPr>
          <a:xfrm>
            <a:off x="10718800" y="1638300"/>
            <a:ext cx="0" cy="4572000"/>
          </a:xfrm>
          <a:custGeom>
            <a:avLst/>
            <a:gdLst/>
            <a:ahLst/>
            <a:cxnLst/>
            <a:rect l="l" t="t" r="r" b="b"/>
            <a:pathLst>
              <a:path w="120000" h="4572000" extrusionOk="0">
                <a:moveTo>
                  <a:pt x="0" y="0"/>
                </a:moveTo>
                <a:lnTo>
                  <a:pt x="0" y="4572000"/>
                </a:lnTo>
              </a:path>
            </a:pathLst>
          </a:custGeom>
          <a:noFill/>
          <a:ln w="2540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9;p2"/>
          <p:cNvSpPr/>
          <p:nvPr/>
        </p:nvSpPr>
        <p:spPr>
          <a:xfrm>
            <a:off x="0" y="8343900"/>
            <a:ext cx="1525270" cy="203200"/>
          </a:xfrm>
          <a:custGeom>
            <a:avLst/>
            <a:gdLst/>
            <a:ahLst/>
            <a:cxnLst/>
            <a:rect l="l" t="t" r="r" b="b"/>
            <a:pathLst>
              <a:path w="1525270" h="203200" extrusionOk="0">
                <a:moveTo>
                  <a:pt x="0" y="203200"/>
                </a:moveTo>
                <a:lnTo>
                  <a:pt x="1525015" y="203200"/>
                </a:lnTo>
                <a:lnTo>
                  <a:pt x="1525015" y="0"/>
                </a:lnTo>
                <a:lnTo>
                  <a:pt x="0" y="0"/>
                </a:lnTo>
                <a:lnTo>
                  <a:pt x="0" y="203200"/>
                </a:lnTo>
                <a:close/>
              </a:path>
            </a:pathLst>
          </a:custGeom>
          <a:solidFill>
            <a:srgbClr val="D1D3D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10" name="Google Shape;10;p2"/>
          <p:cNvPicPr preferRelativeResize="0"/>
          <p:nvPr/>
        </p:nvPicPr>
        <p:blipFill rotWithShape="1">
          <a:blip r:embed="rId3">
            <a:alphaModFix/>
          </a:blip>
          <a:srcRect/>
          <a:stretch/>
        </p:blipFill>
        <p:spPr>
          <a:xfrm>
            <a:off x="11455400" y="2160541"/>
            <a:ext cx="3911600" cy="3416300"/>
          </a:xfrm>
          <a:prstGeom prst="rect">
            <a:avLst/>
          </a:prstGeom>
          <a:noFill/>
          <a:ln>
            <a:noFill/>
          </a:ln>
        </p:spPr>
      </p:pic>
      <p:pic>
        <p:nvPicPr>
          <p:cNvPr id="11" name="Google Shape;11;p2"/>
          <p:cNvPicPr preferRelativeResize="0"/>
          <p:nvPr/>
        </p:nvPicPr>
        <p:blipFill rotWithShape="1">
          <a:blip r:embed="rId4">
            <a:alphaModFix/>
          </a:blip>
          <a:srcRect t="90181"/>
          <a:stretch/>
        </p:blipFill>
        <p:spPr>
          <a:xfrm>
            <a:off x="11176000" y="8153400"/>
            <a:ext cx="4800600" cy="473384"/>
          </a:xfrm>
          <a:prstGeom prst="rect">
            <a:avLst/>
          </a:prstGeom>
          <a:noFill/>
          <a:ln>
            <a:noFill/>
          </a:ln>
        </p:spPr>
      </p:pic>
      <p:sp>
        <p:nvSpPr>
          <p:cNvPr id="12" name="Google Shape;12;p2"/>
          <p:cNvSpPr txBox="1">
            <a:spLocks noGrp="1"/>
          </p:cNvSpPr>
          <p:nvPr>
            <p:ph type="ctrTitle"/>
          </p:nvPr>
        </p:nvSpPr>
        <p:spPr>
          <a:xfrm>
            <a:off x="1060575" y="1676400"/>
            <a:ext cx="8667624" cy="44958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2"/>
          <p:cNvSpPr txBox="1">
            <a:spLocks noGrp="1"/>
          </p:cNvSpPr>
          <p:nvPr>
            <p:ph type="subTitle" idx="1"/>
          </p:nvPr>
        </p:nvSpPr>
        <p:spPr>
          <a:xfrm>
            <a:off x="1927192" y="8147447"/>
            <a:ext cx="9020208" cy="61555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800" b="0" i="0" u="none" strike="noStrike" cap="none">
                <a:latin typeface="Calibri"/>
                <a:ea typeface="Calibri"/>
                <a:cs typeface="Calibri"/>
                <a:sym typeface="Calibri"/>
              </a:defRPr>
            </a:lvl1pPr>
            <a:lvl2pPr marR="0" lvl="1" algn="l" rtl="0">
              <a:spcBef>
                <a:spcPts val="0"/>
              </a:spcBef>
              <a:spcAft>
                <a:spcPts val="0"/>
              </a:spcAft>
              <a:buSzPts val="1400"/>
              <a:buNone/>
              <a:defRPr sz="1800" b="0" i="0" u="none" strike="noStrike" cap="none">
                <a:latin typeface="Calibri"/>
                <a:ea typeface="Calibri"/>
                <a:cs typeface="Calibri"/>
                <a:sym typeface="Calibri"/>
              </a:defRPr>
            </a:lvl2pPr>
            <a:lvl3pPr marR="0" lvl="2" algn="l" rtl="0">
              <a:spcBef>
                <a:spcPts val="0"/>
              </a:spcBef>
              <a:spcAft>
                <a:spcPts val="0"/>
              </a:spcAft>
              <a:buSzPts val="1400"/>
              <a:buNone/>
              <a:defRPr sz="1800" b="0" i="0" u="none" strike="noStrike" cap="none">
                <a:latin typeface="Calibri"/>
                <a:ea typeface="Calibri"/>
                <a:cs typeface="Calibri"/>
                <a:sym typeface="Calibri"/>
              </a:defRPr>
            </a:lvl3pPr>
            <a:lvl4pPr marR="0" lvl="3" algn="l" rtl="0">
              <a:spcBef>
                <a:spcPts val="0"/>
              </a:spcBef>
              <a:spcAft>
                <a:spcPts val="0"/>
              </a:spcAft>
              <a:buSzPts val="1400"/>
              <a:buNone/>
              <a:defRPr sz="1800" b="0" i="0" u="none" strike="noStrike" cap="none">
                <a:latin typeface="Calibri"/>
                <a:ea typeface="Calibri"/>
                <a:cs typeface="Calibri"/>
                <a:sym typeface="Calibri"/>
              </a:defRPr>
            </a:lvl4pPr>
            <a:lvl5pPr marR="0" lvl="4" algn="l" rtl="0">
              <a:spcBef>
                <a:spcPts val="0"/>
              </a:spcBef>
              <a:spcAft>
                <a:spcPts val="0"/>
              </a:spcAft>
              <a:buSzPts val="1400"/>
              <a:buNone/>
              <a:defRPr sz="1800" b="0" i="0" u="none" strike="noStrike" cap="none">
                <a:latin typeface="Calibri"/>
                <a:ea typeface="Calibri"/>
                <a:cs typeface="Calibri"/>
                <a:sym typeface="Calibri"/>
              </a:defRPr>
            </a:lvl5pPr>
            <a:lvl6pPr marR="0" lvl="5" algn="l" rtl="0">
              <a:spcBef>
                <a:spcPts val="0"/>
              </a:spcBef>
              <a:spcAft>
                <a:spcPts val="0"/>
              </a:spcAft>
              <a:buSzPts val="1400"/>
              <a:buNone/>
              <a:defRPr sz="1800" b="0" i="0" u="none" strike="noStrike" cap="none">
                <a:latin typeface="Calibri"/>
                <a:ea typeface="Calibri"/>
                <a:cs typeface="Calibri"/>
                <a:sym typeface="Calibri"/>
              </a:defRPr>
            </a:lvl6pPr>
            <a:lvl7pPr marR="0" lvl="6" algn="l" rtl="0">
              <a:spcBef>
                <a:spcPts val="0"/>
              </a:spcBef>
              <a:spcAft>
                <a:spcPts val="0"/>
              </a:spcAft>
              <a:buSzPts val="1400"/>
              <a:buNone/>
              <a:defRPr sz="1800" b="0" i="0" u="none" strike="noStrike" cap="none">
                <a:latin typeface="Calibri"/>
                <a:ea typeface="Calibri"/>
                <a:cs typeface="Calibri"/>
                <a:sym typeface="Calibri"/>
              </a:defRPr>
            </a:lvl7pPr>
            <a:lvl8pPr marR="0" lvl="7" algn="l" rtl="0">
              <a:spcBef>
                <a:spcPts val="0"/>
              </a:spcBef>
              <a:spcAft>
                <a:spcPts val="0"/>
              </a:spcAft>
              <a:buSzPts val="1400"/>
              <a:buNone/>
              <a:defRPr sz="1800" b="0" i="0" u="none" strike="noStrike" cap="none">
                <a:latin typeface="Calibri"/>
                <a:ea typeface="Calibri"/>
                <a:cs typeface="Calibri"/>
                <a:sym typeface="Calibri"/>
              </a:defRPr>
            </a:lvl8pPr>
            <a:lvl9pPr marR="0" lvl="8"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Title and Content - Glory">
  <p:cSld name="Title and Content - Glory">
    <p:bg>
      <p:bgPr>
        <a:solidFill>
          <a:schemeClr val="lt1"/>
        </a:solidFill>
        <a:effectLst/>
      </p:bgPr>
    </p:bg>
    <p:spTree>
      <p:nvGrpSpPr>
        <p:cNvPr id="1" name="Shape 20"/>
        <p:cNvGrpSpPr/>
        <p:nvPr/>
      </p:nvGrpSpPr>
      <p:grpSpPr>
        <a:xfrm>
          <a:off x="0" y="0"/>
          <a:ext cx="0" cy="0"/>
          <a:chOff x="0" y="0"/>
          <a:chExt cx="0" cy="0"/>
        </a:xfrm>
      </p:grpSpPr>
      <p:pic>
        <p:nvPicPr>
          <p:cNvPr id="21" name="Google Shape;21;p4"/>
          <p:cNvPicPr preferRelativeResize="0"/>
          <p:nvPr/>
        </p:nvPicPr>
        <p:blipFill rotWithShape="1">
          <a:blip r:embed="rId2">
            <a:alphaModFix/>
          </a:blip>
          <a:srcRect/>
          <a:stretch/>
        </p:blipFill>
        <p:spPr>
          <a:xfrm>
            <a:off x="16535" y="0"/>
            <a:ext cx="15430500" cy="9144000"/>
          </a:xfrm>
          <a:prstGeom prst="rect">
            <a:avLst/>
          </a:prstGeom>
          <a:noFill/>
          <a:ln>
            <a:noFill/>
          </a:ln>
        </p:spPr>
      </p:pic>
      <p:pic>
        <p:nvPicPr>
          <p:cNvPr id="22" name="Google Shape;22;p4"/>
          <p:cNvPicPr preferRelativeResize="0"/>
          <p:nvPr/>
        </p:nvPicPr>
        <p:blipFill rotWithShape="1">
          <a:blip r:embed="rId3">
            <a:alphaModFix/>
          </a:blip>
          <a:srcRect/>
          <a:stretch/>
        </p:blipFill>
        <p:spPr>
          <a:xfrm>
            <a:off x="379461" y="4019113"/>
            <a:ext cx="1271539" cy="1110770"/>
          </a:xfrm>
          <a:prstGeom prst="rect">
            <a:avLst/>
          </a:prstGeom>
          <a:noFill/>
          <a:ln>
            <a:noFill/>
          </a:ln>
        </p:spPr>
      </p:pic>
      <p:sp>
        <p:nvSpPr>
          <p:cNvPr id="23" name="Google Shape;23;p4"/>
          <p:cNvSpPr/>
          <p:nvPr/>
        </p:nvSpPr>
        <p:spPr>
          <a:xfrm>
            <a:off x="14528800" y="750568"/>
            <a:ext cx="1727200" cy="240031"/>
          </a:xfrm>
          <a:custGeom>
            <a:avLst/>
            <a:gdLst/>
            <a:ahLst/>
            <a:cxnLst/>
            <a:rect l="l" t="t" r="r" b="b"/>
            <a:pathLst>
              <a:path w="6096000" h="203200" extrusionOk="0">
                <a:moveTo>
                  <a:pt x="0" y="203200"/>
                </a:moveTo>
                <a:lnTo>
                  <a:pt x="6096000" y="203200"/>
                </a:lnTo>
                <a:lnTo>
                  <a:pt x="6096000" y="0"/>
                </a:lnTo>
                <a:lnTo>
                  <a:pt x="0" y="0"/>
                </a:lnTo>
                <a:lnTo>
                  <a:pt x="0" y="203200"/>
                </a:lnTo>
                <a:close/>
              </a:path>
            </a:pathLst>
          </a:custGeom>
          <a:solidFill>
            <a:srgbClr val="D1D3D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24;p4"/>
          <p:cNvSpPr txBox="1">
            <a:spLocks noGrp="1"/>
          </p:cNvSpPr>
          <p:nvPr>
            <p:ph type="body" idx="1"/>
          </p:nvPr>
        </p:nvSpPr>
        <p:spPr>
          <a:xfrm>
            <a:off x="3544886" y="1447800"/>
            <a:ext cx="11745914" cy="68580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0"/>
              </a:spcBef>
              <a:spcAft>
                <a:spcPts val="0"/>
              </a:spcAft>
              <a:buSzPts val="1400"/>
              <a:buNone/>
              <a:defRPr sz="4800" b="0" i="0" u="none" strike="noStrike" cap="none">
                <a:solidFill>
                  <a:srgbClr val="D00000"/>
                </a:solidFill>
                <a:latin typeface="Work Sans"/>
                <a:ea typeface="Work Sans"/>
                <a:cs typeface="Work Sans"/>
                <a:sym typeface="Work Sans"/>
              </a:defRPr>
            </a:lvl1pPr>
            <a:lvl2pPr marL="914400" marR="0" lvl="1"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2pPr>
            <a:lvl3pPr marL="1371600" marR="0" lvl="2"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3pPr>
            <a:lvl4pPr marL="1828800" marR="0" lvl="3"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4pPr>
            <a:lvl5pPr marL="2286000" marR="0" lvl="4"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5" name="Google Shape;25;p4"/>
          <p:cNvSpPr txBox="1">
            <a:spLocks noGrp="1"/>
          </p:cNvSpPr>
          <p:nvPr>
            <p:ph type="title"/>
          </p:nvPr>
        </p:nvSpPr>
        <p:spPr>
          <a:xfrm>
            <a:off x="2184400" y="609600"/>
            <a:ext cx="11963400" cy="485139"/>
          </a:xfrm>
          <a:prstGeom prst="rect">
            <a:avLst/>
          </a:prstGeom>
          <a:noFill/>
          <a:ln>
            <a:noFill/>
          </a:ln>
        </p:spPr>
        <p:txBody>
          <a:bodyPr spcFirstLastPara="1" wrap="square" lIns="0" tIns="0" rIns="0" bIns="0" anchor="ctr" anchorCtr="0">
            <a:noAutofit/>
          </a:bodyPr>
          <a:lstStyle>
            <a:lvl1pPr marR="0" lvl="0" algn="r" rtl="0">
              <a:spcBef>
                <a:spcPts val="0"/>
              </a:spcBef>
              <a:spcAft>
                <a:spcPts val="0"/>
              </a:spcAft>
              <a:buSzPts val="1400"/>
              <a:buNone/>
              <a:defRPr sz="3000" b="0" i="0" u="none" strike="noStrike" cap="none">
                <a:solidFill>
                  <a:schemeClr val="dk1"/>
                </a:solidFill>
                <a:latin typeface="Oswald Medium"/>
                <a:ea typeface="Oswald Medium"/>
                <a:cs typeface="Oswald Medium"/>
                <a:sym typeface="Oswald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and Content - Red Grit">
  <p:cSld name="Title and Content - Red Grit">
    <p:bg>
      <p:bgPr>
        <a:solidFill>
          <a:schemeClr val="lt1"/>
        </a:solidFill>
        <a:effectLst/>
      </p:bgPr>
    </p:bg>
    <p:spTree>
      <p:nvGrpSpPr>
        <p:cNvPr id="1" name="Shape 26"/>
        <p:cNvGrpSpPr/>
        <p:nvPr/>
      </p:nvGrpSpPr>
      <p:grpSpPr>
        <a:xfrm>
          <a:off x="0" y="0"/>
          <a:ext cx="0" cy="0"/>
          <a:chOff x="0" y="0"/>
          <a:chExt cx="0" cy="0"/>
        </a:xfrm>
      </p:grpSpPr>
      <p:pic>
        <p:nvPicPr>
          <p:cNvPr id="27" name="Google Shape;27;p5"/>
          <p:cNvPicPr preferRelativeResize="0"/>
          <p:nvPr/>
        </p:nvPicPr>
        <p:blipFill rotWithShape="1">
          <a:blip r:embed="rId2">
            <a:alphaModFix/>
          </a:blip>
          <a:srcRect/>
          <a:stretch/>
        </p:blipFill>
        <p:spPr>
          <a:xfrm>
            <a:off x="2006587" y="0"/>
            <a:ext cx="14249400" cy="9144000"/>
          </a:xfrm>
          <a:prstGeom prst="rect">
            <a:avLst/>
          </a:prstGeom>
          <a:noFill/>
          <a:ln>
            <a:noFill/>
          </a:ln>
        </p:spPr>
      </p:pic>
      <p:pic>
        <p:nvPicPr>
          <p:cNvPr id="28" name="Google Shape;28;p5"/>
          <p:cNvPicPr preferRelativeResize="0"/>
          <p:nvPr/>
        </p:nvPicPr>
        <p:blipFill rotWithShape="1">
          <a:blip r:embed="rId3">
            <a:alphaModFix/>
          </a:blip>
          <a:srcRect/>
          <a:stretch/>
        </p:blipFill>
        <p:spPr>
          <a:xfrm>
            <a:off x="379461" y="4019113"/>
            <a:ext cx="1271539" cy="1110769"/>
          </a:xfrm>
          <a:prstGeom prst="rect">
            <a:avLst/>
          </a:prstGeom>
          <a:noFill/>
          <a:ln>
            <a:noFill/>
          </a:ln>
        </p:spPr>
      </p:pic>
      <p:sp>
        <p:nvSpPr>
          <p:cNvPr id="29" name="Google Shape;29;p5"/>
          <p:cNvSpPr/>
          <p:nvPr/>
        </p:nvSpPr>
        <p:spPr>
          <a:xfrm>
            <a:off x="14528800" y="750568"/>
            <a:ext cx="1727200" cy="240031"/>
          </a:xfrm>
          <a:custGeom>
            <a:avLst/>
            <a:gdLst/>
            <a:ahLst/>
            <a:cxnLst/>
            <a:rect l="l" t="t" r="r" b="b"/>
            <a:pathLst>
              <a:path w="6096000" h="203200" extrusionOk="0">
                <a:moveTo>
                  <a:pt x="0" y="203200"/>
                </a:moveTo>
                <a:lnTo>
                  <a:pt x="6096000" y="203200"/>
                </a:lnTo>
                <a:lnTo>
                  <a:pt x="6096000" y="0"/>
                </a:lnTo>
                <a:lnTo>
                  <a:pt x="0" y="0"/>
                </a:lnTo>
                <a:lnTo>
                  <a:pt x="0" y="203200"/>
                </a:lnTo>
                <a:close/>
              </a:path>
            </a:pathLst>
          </a:custGeom>
          <a:solidFill>
            <a:srgbClr val="D1D3D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 name="Google Shape;30;p5"/>
          <p:cNvSpPr txBox="1">
            <a:spLocks noGrp="1"/>
          </p:cNvSpPr>
          <p:nvPr>
            <p:ph type="body" idx="1"/>
          </p:nvPr>
        </p:nvSpPr>
        <p:spPr>
          <a:xfrm>
            <a:off x="3544886" y="1447800"/>
            <a:ext cx="11745914" cy="68580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0"/>
              </a:spcBef>
              <a:spcAft>
                <a:spcPts val="0"/>
              </a:spcAft>
              <a:buSzPts val="1400"/>
              <a:buNone/>
              <a:defRPr sz="4800" b="0" i="0" u="none" strike="noStrike" cap="none">
                <a:solidFill>
                  <a:schemeClr val="lt1"/>
                </a:solidFill>
                <a:latin typeface="Work Sans"/>
                <a:ea typeface="Work Sans"/>
                <a:cs typeface="Work Sans"/>
                <a:sym typeface="Work Sans"/>
              </a:defRPr>
            </a:lvl1pPr>
            <a:lvl2pPr marL="914400" marR="0" lvl="1" indent="-228600" algn="l" rtl="0">
              <a:spcBef>
                <a:spcPts val="0"/>
              </a:spcBef>
              <a:spcAft>
                <a:spcPts val="0"/>
              </a:spcAft>
              <a:buSzPts val="1400"/>
              <a:buNone/>
              <a:defRPr sz="3200" b="0" i="0" u="none" strike="noStrike" cap="none">
                <a:solidFill>
                  <a:schemeClr val="lt1"/>
                </a:solidFill>
                <a:latin typeface="Work Sans"/>
                <a:ea typeface="Work Sans"/>
                <a:cs typeface="Work Sans"/>
                <a:sym typeface="Work Sans"/>
              </a:defRPr>
            </a:lvl2pPr>
            <a:lvl3pPr marL="1371600" marR="0" lvl="2" indent="-228600" algn="l" rtl="0">
              <a:spcBef>
                <a:spcPts val="0"/>
              </a:spcBef>
              <a:spcAft>
                <a:spcPts val="0"/>
              </a:spcAft>
              <a:buSzPts val="1400"/>
              <a:buNone/>
              <a:defRPr sz="3200" b="0" i="0" u="none" strike="noStrike" cap="none">
                <a:solidFill>
                  <a:schemeClr val="lt1"/>
                </a:solidFill>
                <a:latin typeface="Work Sans"/>
                <a:ea typeface="Work Sans"/>
                <a:cs typeface="Work Sans"/>
                <a:sym typeface="Work Sans"/>
              </a:defRPr>
            </a:lvl3pPr>
            <a:lvl4pPr marL="1828800" marR="0" lvl="3" indent="-228600" algn="l" rtl="0">
              <a:spcBef>
                <a:spcPts val="0"/>
              </a:spcBef>
              <a:spcAft>
                <a:spcPts val="0"/>
              </a:spcAft>
              <a:buSzPts val="1400"/>
              <a:buNone/>
              <a:defRPr sz="3200" b="0" i="0" u="none" strike="noStrike" cap="none">
                <a:solidFill>
                  <a:schemeClr val="lt1"/>
                </a:solidFill>
                <a:latin typeface="Work Sans"/>
                <a:ea typeface="Work Sans"/>
                <a:cs typeface="Work Sans"/>
                <a:sym typeface="Work Sans"/>
              </a:defRPr>
            </a:lvl4pPr>
            <a:lvl5pPr marL="2286000" marR="0" lvl="4" indent="-228600" algn="l" rtl="0">
              <a:spcBef>
                <a:spcPts val="0"/>
              </a:spcBef>
              <a:spcAft>
                <a:spcPts val="0"/>
              </a:spcAft>
              <a:buSzPts val="1400"/>
              <a:buNone/>
              <a:defRPr sz="3200" b="0" i="0" u="none" strike="noStrike" cap="none">
                <a:solidFill>
                  <a:schemeClr val="lt1"/>
                </a:solidFill>
                <a:latin typeface="Work Sans"/>
                <a:ea typeface="Work Sans"/>
                <a:cs typeface="Work Sans"/>
                <a:sym typeface="Work Sans"/>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1" name="Google Shape;31;p5"/>
          <p:cNvSpPr txBox="1">
            <a:spLocks noGrp="1"/>
          </p:cNvSpPr>
          <p:nvPr>
            <p:ph type="title"/>
          </p:nvPr>
        </p:nvSpPr>
        <p:spPr>
          <a:xfrm>
            <a:off x="2184400" y="609600"/>
            <a:ext cx="11963400" cy="485139"/>
          </a:xfrm>
          <a:prstGeom prst="rect">
            <a:avLst/>
          </a:prstGeom>
          <a:noFill/>
          <a:ln>
            <a:noFill/>
          </a:ln>
        </p:spPr>
        <p:txBody>
          <a:bodyPr spcFirstLastPara="1" wrap="square" lIns="0" tIns="0" rIns="0" bIns="0" anchor="ctr" anchorCtr="0">
            <a:noAutofit/>
          </a:bodyPr>
          <a:lstStyle>
            <a:lvl1pPr marR="0" lvl="0" algn="r" rtl="0">
              <a:spcBef>
                <a:spcPts val="0"/>
              </a:spcBef>
              <a:spcAft>
                <a:spcPts val="0"/>
              </a:spcAft>
              <a:buSzPts val="1400"/>
              <a:buNone/>
              <a:defRPr sz="3000" b="0" i="0" u="none" strike="noStrike" cap="none">
                <a:solidFill>
                  <a:schemeClr val="lt1"/>
                </a:solidFill>
                <a:latin typeface="Oswald Medium"/>
                <a:ea typeface="Oswald Medium"/>
                <a:cs typeface="Oswald Medium"/>
                <a:sym typeface="Oswald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8"/>
        <p:cNvGrpSpPr/>
        <p:nvPr/>
      </p:nvGrpSpPr>
      <p:grpSpPr>
        <a:xfrm>
          <a:off x="0" y="0"/>
          <a:ext cx="0" cy="0"/>
          <a:chOff x="0" y="0"/>
          <a:chExt cx="0" cy="0"/>
        </a:xfrm>
      </p:grpSpPr>
      <p:pic>
        <p:nvPicPr>
          <p:cNvPr id="39" name="Google Shape;39;p7"/>
          <p:cNvPicPr preferRelativeResize="0"/>
          <p:nvPr/>
        </p:nvPicPr>
        <p:blipFill rotWithShape="1">
          <a:blip r:embed="rId2">
            <a:alphaModFix/>
          </a:blip>
          <a:srcRect/>
          <a:stretch/>
        </p:blipFill>
        <p:spPr>
          <a:xfrm>
            <a:off x="7061200" y="3581400"/>
            <a:ext cx="2123090" cy="1854652"/>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9"/>
          <p:cNvSpPr txBox="1">
            <a:spLocks noGrp="1"/>
          </p:cNvSpPr>
          <p:nvPr>
            <p:ph type="ctrTitle"/>
          </p:nvPr>
        </p:nvSpPr>
        <p:spPr>
          <a:xfrm>
            <a:off x="1060575" y="1676400"/>
            <a:ext cx="8667624" cy="44958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None/>
            </a:pPr>
            <a:r>
              <a:rPr lang="en-US" sz="10700" b="1">
                <a:latin typeface="Work Sans"/>
                <a:ea typeface="Work Sans"/>
                <a:cs typeface="Work Sans"/>
                <a:sym typeface="Work Sans"/>
              </a:rPr>
              <a:t>802 Project Summary</a:t>
            </a:r>
            <a:endParaRPr sz="10700" b="1" cap="none">
              <a:latin typeface="Work Sans"/>
              <a:ea typeface="Work Sans"/>
              <a:cs typeface="Work Sans"/>
              <a:sym typeface="Work Sans"/>
            </a:endParaRPr>
          </a:p>
        </p:txBody>
      </p:sp>
      <p:sp>
        <p:nvSpPr>
          <p:cNvPr id="47" name="Google Shape;47;p9"/>
          <p:cNvSpPr txBox="1">
            <a:spLocks noGrp="1"/>
          </p:cNvSpPr>
          <p:nvPr>
            <p:ph type="subTitle" idx="1"/>
          </p:nvPr>
        </p:nvSpPr>
        <p:spPr>
          <a:xfrm>
            <a:off x="1927192" y="8147447"/>
            <a:ext cx="9020208" cy="615553"/>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600" dirty="0">
                <a:latin typeface="Work Sans"/>
                <a:ea typeface="Work Sans"/>
                <a:cs typeface="Work Sans"/>
                <a:sym typeface="Work Sans"/>
              </a:rPr>
              <a:t>Maksuda Toma, Jo Charbonneau, </a:t>
            </a:r>
            <a:r>
              <a:rPr lang="en-US" sz="2600">
                <a:latin typeface="Work Sans"/>
                <a:ea typeface="Work Sans"/>
                <a:cs typeface="Work Sans"/>
                <a:sym typeface="Work Sans"/>
              </a:rPr>
              <a:t>and Ryan Lalicker</a:t>
            </a:r>
            <a:endParaRPr sz="2600" b="0" i="0" u="none" strike="noStrike" cap="none" dirty="0">
              <a:latin typeface="Work Sans"/>
              <a:ea typeface="Work Sans"/>
              <a:cs typeface="Work Sans"/>
              <a:sym typeface="Work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7C26641-89FD-3741-5B00-885A0A95B77E}"/>
              </a:ext>
            </a:extLst>
          </p:cNvPr>
          <p:cNvSpPr>
            <a:spLocks noGrp="1"/>
          </p:cNvSpPr>
          <p:nvPr>
            <p:ph type="body" idx="1"/>
          </p:nvPr>
        </p:nvSpPr>
        <p:spPr>
          <a:xfrm>
            <a:off x="7463482" y="1408669"/>
            <a:ext cx="7503296" cy="6973331"/>
          </a:xfrm>
        </p:spPr>
        <p:txBody>
          <a:bodyPr/>
          <a:lstStyle/>
          <a:p>
            <a:r>
              <a:rPr lang="en-US" sz="2400" b="1" i="1" dirty="0">
                <a:solidFill>
                  <a:schemeClr val="tx1"/>
                </a:solidFill>
              </a:rPr>
              <a:t>Model Fit and Variance Components: </a:t>
            </a:r>
          </a:p>
          <a:p>
            <a:pPr marL="571500" indent="-342900" algn="just">
              <a:buFont typeface="Arial" panose="020B0604020202020204" pitchFamily="34" charset="0"/>
              <a:buChar char="•"/>
            </a:pPr>
            <a:r>
              <a:rPr lang="en-US" sz="2400" dirty="0">
                <a:solidFill>
                  <a:schemeClr val="tx1"/>
                </a:solidFill>
              </a:rPr>
              <a:t>The model successfully converged, with variance estimates for random intercepts (batches: 0.03802) and residuals (0.02064)</a:t>
            </a:r>
          </a:p>
          <a:p>
            <a:pPr marL="228600" indent="0" algn="just"/>
            <a:endParaRPr lang="en-US" sz="2400" dirty="0">
              <a:solidFill>
                <a:schemeClr val="tx1"/>
              </a:solidFill>
            </a:endParaRPr>
          </a:p>
          <a:p>
            <a:pPr marL="514350" indent="-285750" algn="just">
              <a:buFont typeface="Wingdings" panose="05000000000000000000" pitchFamily="2" charset="2"/>
              <a:buChar char="§"/>
            </a:pPr>
            <a:r>
              <a:rPr lang="en-US" sz="2400" dirty="0">
                <a:solidFill>
                  <a:schemeClr val="tx1"/>
                </a:solidFill>
              </a:rPr>
              <a:t>The AR(1) autocorrelation (-0.2140) indicates weak negative correlation between adjacent time points.</a:t>
            </a:r>
          </a:p>
          <a:p>
            <a:pPr algn="just"/>
            <a:endParaRPr lang="en-US" sz="2400" dirty="0">
              <a:solidFill>
                <a:schemeClr val="tx1"/>
              </a:solidFill>
            </a:endParaRPr>
          </a:p>
          <a:p>
            <a:pPr algn="just"/>
            <a:r>
              <a:rPr lang="en-US" sz="2400" b="1" i="1" dirty="0">
                <a:solidFill>
                  <a:schemeClr val="tx1"/>
                </a:solidFill>
              </a:rPr>
              <a:t>Interaction Effects: </a:t>
            </a:r>
          </a:p>
          <a:p>
            <a:pPr marL="514350" indent="-285750">
              <a:buFont typeface="Wingdings" panose="05000000000000000000" pitchFamily="2" charset="2"/>
              <a:buChar char="§"/>
            </a:pPr>
            <a:r>
              <a:rPr lang="en-US" sz="2400" dirty="0">
                <a:solidFill>
                  <a:schemeClr val="tx1"/>
                </a:solidFill>
              </a:rPr>
              <a:t>Highly significant interactions for all two-way interactions (𝑝&lt;0.0001) while the three-way interaction (𝑝=0.6970p=0.6970) is not significant.</a:t>
            </a:r>
          </a:p>
        </p:txBody>
      </p:sp>
      <p:sp>
        <p:nvSpPr>
          <p:cNvPr id="3" name="Title 2">
            <a:extLst>
              <a:ext uri="{FF2B5EF4-FFF2-40B4-BE49-F238E27FC236}">
                <a16:creationId xmlns:a16="http://schemas.microsoft.com/office/drawing/2014/main" id="{9D8F08C5-1178-D915-3BE5-3808A70D1656}"/>
              </a:ext>
            </a:extLst>
          </p:cNvPr>
          <p:cNvSpPr>
            <a:spLocks noGrp="1"/>
          </p:cNvSpPr>
          <p:nvPr>
            <p:ph type="title"/>
          </p:nvPr>
        </p:nvSpPr>
        <p:spPr/>
        <p:txBody>
          <a:bodyPr/>
          <a:lstStyle/>
          <a:p>
            <a:r>
              <a:rPr lang="en-US" sz="4600" dirty="0">
                <a:solidFill>
                  <a:schemeClr val="accent6"/>
                </a:solidFill>
              </a:rPr>
              <a:t>Model Results</a:t>
            </a:r>
          </a:p>
        </p:txBody>
      </p:sp>
      <p:pic>
        <p:nvPicPr>
          <p:cNvPr id="5" name="Picture 4" descr="A screenshot of a computer&#10;&#10;Description automatically generated">
            <a:extLst>
              <a:ext uri="{FF2B5EF4-FFF2-40B4-BE49-F238E27FC236}">
                <a16:creationId xmlns:a16="http://schemas.microsoft.com/office/drawing/2014/main" id="{443FBF0E-950B-1BC0-833C-2D7129A1B2DB}"/>
              </a:ext>
            </a:extLst>
          </p:cNvPr>
          <p:cNvPicPr>
            <a:picLocks noChangeAspect="1"/>
          </p:cNvPicPr>
          <p:nvPr/>
        </p:nvPicPr>
        <p:blipFill>
          <a:blip r:embed="rId2"/>
          <a:stretch>
            <a:fillRect/>
          </a:stretch>
        </p:blipFill>
        <p:spPr>
          <a:xfrm>
            <a:off x="2184400" y="852169"/>
            <a:ext cx="5279082" cy="8156040"/>
          </a:xfrm>
          <a:prstGeom prst="rect">
            <a:avLst/>
          </a:prstGeom>
        </p:spPr>
      </p:pic>
    </p:spTree>
    <p:extLst>
      <p:ext uri="{BB962C8B-B14F-4D97-AF65-F5344CB8AC3E}">
        <p14:creationId xmlns:p14="http://schemas.microsoft.com/office/powerpoint/2010/main" val="4012429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60222B8-5FEA-E95D-55DA-3B51ED507473}"/>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6D67BFD8-57E2-5C98-F694-66A73CDB7C8B}"/>
              </a:ext>
            </a:extLst>
          </p:cNvPr>
          <p:cNvSpPr>
            <a:spLocks noGrp="1"/>
          </p:cNvSpPr>
          <p:nvPr>
            <p:ph type="body" idx="1"/>
          </p:nvPr>
        </p:nvSpPr>
        <p:spPr>
          <a:xfrm>
            <a:off x="9601199" y="1447800"/>
            <a:ext cx="6030097" cy="6855941"/>
          </a:xfrm>
        </p:spPr>
        <p:txBody>
          <a:bodyPr/>
          <a:lstStyle/>
          <a:p>
            <a:r>
              <a:rPr lang="en-US" sz="2400" b="1" i="1" dirty="0" err="1">
                <a:solidFill>
                  <a:schemeClr val="tx1"/>
                </a:solidFill>
              </a:rPr>
              <a:t>LSMeans</a:t>
            </a:r>
            <a:r>
              <a:rPr lang="en-US" sz="2400" b="1" i="1" dirty="0">
                <a:solidFill>
                  <a:schemeClr val="tx1"/>
                </a:solidFill>
              </a:rPr>
              <a:t> Overview: </a:t>
            </a:r>
          </a:p>
          <a:p>
            <a:pPr marL="571500" indent="-342900">
              <a:buFont typeface="Wingdings" panose="05000000000000000000" pitchFamily="2" charset="2"/>
              <a:buChar char="§"/>
            </a:pPr>
            <a:r>
              <a:rPr lang="en-US" sz="2400" dirty="0">
                <a:solidFill>
                  <a:schemeClr val="tx1"/>
                </a:solidFill>
              </a:rPr>
              <a:t>The table shows the estimated response for combinations of Inoculation Method, Thickness, and Week, with all combinations being highly significant (𝑝&lt;0.0001) and confidence intervals confirming reliability</a:t>
            </a:r>
          </a:p>
          <a:p>
            <a:endParaRPr lang="en-US" sz="2400" dirty="0">
              <a:solidFill>
                <a:schemeClr val="tx1"/>
              </a:solidFill>
            </a:endParaRPr>
          </a:p>
          <a:p>
            <a:r>
              <a:rPr lang="en-US" sz="2400" b="1" i="1" dirty="0">
                <a:solidFill>
                  <a:schemeClr val="tx1"/>
                </a:solidFill>
              </a:rPr>
              <a:t>Trends: </a:t>
            </a:r>
          </a:p>
          <a:p>
            <a:pPr marL="571500" indent="-342900">
              <a:buFont typeface="Wingdings" panose="05000000000000000000" pitchFamily="2" charset="2"/>
              <a:buChar char="§"/>
            </a:pPr>
            <a:r>
              <a:rPr lang="en-US" sz="2400" dirty="0">
                <a:solidFill>
                  <a:schemeClr val="tx1"/>
                </a:solidFill>
              </a:rPr>
              <a:t>For 1/4-inch thickness, both Dry and Wet methods show increases over time, with Dry typically having higher responses. For 1/8-inch thickness, the differences between Dry and Wet are smaller but still notable.</a:t>
            </a:r>
          </a:p>
        </p:txBody>
      </p:sp>
      <p:sp>
        <p:nvSpPr>
          <p:cNvPr id="3" name="Title 2">
            <a:extLst>
              <a:ext uri="{FF2B5EF4-FFF2-40B4-BE49-F238E27FC236}">
                <a16:creationId xmlns:a16="http://schemas.microsoft.com/office/drawing/2014/main" id="{59BA8AF2-1C9D-D11C-E185-D1B6690C292F}"/>
              </a:ext>
            </a:extLst>
          </p:cNvPr>
          <p:cNvSpPr>
            <a:spLocks noGrp="1"/>
          </p:cNvSpPr>
          <p:nvPr>
            <p:ph type="title"/>
          </p:nvPr>
        </p:nvSpPr>
        <p:spPr/>
        <p:txBody>
          <a:bodyPr/>
          <a:lstStyle/>
          <a:p>
            <a:r>
              <a:rPr lang="en-US" sz="4600" dirty="0">
                <a:solidFill>
                  <a:schemeClr val="accent6"/>
                </a:solidFill>
              </a:rPr>
              <a:t>Model Results</a:t>
            </a:r>
          </a:p>
        </p:txBody>
      </p:sp>
      <p:pic>
        <p:nvPicPr>
          <p:cNvPr id="8" name="Picture 7" descr="A table of numbers and a number of squares&#10;&#10;Description automatically generated with medium confidence">
            <a:extLst>
              <a:ext uri="{FF2B5EF4-FFF2-40B4-BE49-F238E27FC236}">
                <a16:creationId xmlns:a16="http://schemas.microsoft.com/office/drawing/2014/main" id="{5143AA05-2688-272E-3F19-45AF1D9EFFBF}"/>
              </a:ext>
            </a:extLst>
          </p:cNvPr>
          <p:cNvPicPr>
            <a:picLocks noChangeAspect="1"/>
          </p:cNvPicPr>
          <p:nvPr/>
        </p:nvPicPr>
        <p:blipFill>
          <a:blip r:embed="rId2"/>
          <a:stretch>
            <a:fillRect/>
          </a:stretch>
        </p:blipFill>
        <p:spPr>
          <a:xfrm>
            <a:off x="2078763" y="1674586"/>
            <a:ext cx="7375236" cy="5794828"/>
          </a:xfrm>
          <a:prstGeom prst="rect">
            <a:avLst/>
          </a:prstGeom>
        </p:spPr>
      </p:pic>
    </p:spTree>
    <p:extLst>
      <p:ext uri="{BB962C8B-B14F-4D97-AF65-F5344CB8AC3E}">
        <p14:creationId xmlns:p14="http://schemas.microsoft.com/office/powerpoint/2010/main" val="2653022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ECF0F2-3EB9-B9B4-520C-7FF77DEB9A29}"/>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88B939A3-2D24-1120-283B-7BA361FEBF29}"/>
              </a:ext>
            </a:extLst>
          </p:cNvPr>
          <p:cNvSpPr>
            <a:spLocks noGrp="1"/>
          </p:cNvSpPr>
          <p:nvPr>
            <p:ph type="body" idx="1"/>
          </p:nvPr>
        </p:nvSpPr>
        <p:spPr>
          <a:xfrm>
            <a:off x="10194324" y="1180791"/>
            <a:ext cx="5055128" cy="7283141"/>
          </a:xfrm>
        </p:spPr>
        <p:txBody>
          <a:bodyPr/>
          <a:lstStyle/>
          <a:p>
            <a:pPr marL="571500" indent="-342900">
              <a:buFont typeface="Wingdings" panose="05000000000000000000" pitchFamily="2" charset="2"/>
              <a:buChar char="§"/>
            </a:pPr>
            <a:r>
              <a:rPr lang="en-US" sz="2400" dirty="0">
                <a:solidFill>
                  <a:schemeClr val="tx1"/>
                </a:solidFill>
              </a:rPr>
              <a:t>Both inoculation method (Dry or Wet) and thickness (1/4-inch or 1/8-inch) significantly affect the outcome, with 1/8-inch consistently leading to higher responses than 1/4-inch (𝑝&lt;0.0001).</a:t>
            </a:r>
          </a:p>
          <a:p>
            <a:pPr marL="571500" indent="-342900">
              <a:buFont typeface="Wingdings" panose="05000000000000000000" pitchFamily="2" charset="2"/>
              <a:buChar char="§"/>
            </a:pPr>
            <a:endParaRPr lang="en-US" sz="2400" dirty="0">
              <a:solidFill>
                <a:schemeClr val="tx1"/>
              </a:solidFill>
            </a:endParaRPr>
          </a:p>
          <a:p>
            <a:pPr marL="571500" indent="-342900">
              <a:buFont typeface="Wingdings" panose="05000000000000000000" pitchFamily="2" charset="2"/>
              <a:buChar char="§"/>
            </a:pPr>
            <a:r>
              <a:rPr lang="en-US" sz="2400" dirty="0">
                <a:solidFill>
                  <a:schemeClr val="tx1"/>
                </a:solidFill>
              </a:rPr>
              <a:t>Significant differences are observed between Dry and Wet methods, with Wet generally performing better at 1/4-inch thickness and more noticeable differences at 1/8-inch thickness.</a:t>
            </a:r>
          </a:p>
          <a:p>
            <a:pPr algn="just"/>
            <a:endParaRPr lang="en-US" sz="2000" dirty="0">
              <a:solidFill>
                <a:schemeClr val="tx1"/>
              </a:solidFill>
            </a:endParaRPr>
          </a:p>
        </p:txBody>
      </p:sp>
      <p:sp>
        <p:nvSpPr>
          <p:cNvPr id="3" name="Title 2">
            <a:extLst>
              <a:ext uri="{FF2B5EF4-FFF2-40B4-BE49-F238E27FC236}">
                <a16:creationId xmlns:a16="http://schemas.microsoft.com/office/drawing/2014/main" id="{A55DCAC6-FCDC-38E4-E8B3-C1C6256C6716}"/>
              </a:ext>
            </a:extLst>
          </p:cNvPr>
          <p:cNvSpPr>
            <a:spLocks noGrp="1"/>
          </p:cNvSpPr>
          <p:nvPr>
            <p:ph type="title"/>
          </p:nvPr>
        </p:nvSpPr>
        <p:spPr>
          <a:xfrm>
            <a:off x="2490800" y="523549"/>
            <a:ext cx="11963400" cy="485139"/>
          </a:xfrm>
        </p:spPr>
        <p:txBody>
          <a:bodyPr/>
          <a:lstStyle/>
          <a:p>
            <a:r>
              <a:rPr lang="en-US" sz="4600" dirty="0">
                <a:solidFill>
                  <a:schemeClr val="accent6"/>
                </a:solidFill>
              </a:rPr>
              <a:t>Model Results- Method*Thickness</a:t>
            </a:r>
          </a:p>
        </p:txBody>
      </p:sp>
      <p:pic>
        <p:nvPicPr>
          <p:cNvPr id="5" name="Picture 4">
            <a:extLst>
              <a:ext uri="{FF2B5EF4-FFF2-40B4-BE49-F238E27FC236}">
                <a16:creationId xmlns:a16="http://schemas.microsoft.com/office/drawing/2014/main" id="{859CC590-3D21-4ADB-9680-BFA740414575}"/>
              </a:ext>
            </a:extLst>
          </p:cNvPr>
          <p:cNvPicPr>
            <a:picLocks noChangeAspect="1"/>
          </p:cNvPicPr>
          <p:nvPr/>
        </p:nvPicPr>
        <p:blipFill>
          <a:blip r:embed="rId2"/>
          <a:stretch>
            <a:fillRect/>
          </a:stretch>
        </p:blipFill>
        <p:spPr>
          <a:xfrm>
            <a:off x="2095500" y="1008688"/>
            <a:ext cx="8743950" cy="7283142"/>
          </a:xfrm>
          <a:prstGeom prst="rect">
            <a:avLst/>
          </a:prstGeom>
        </p:spPr>
      </p:pic>
    </p:spTree>
    <p:extLst>
      <p:ext uri="{BB962C8B-B14F-4D97-AF65-F5344CB8AC3E}">
        <p14:creationId xmlns:p14="http://schemas.microsoft.com/office/powerpoint/2010/main" val="10329637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7">
          <a:extLst>
            <a:ext uri="{FF2B5EF4-FFF2-40B4-BE49-F238E27FC236}">
              <a16:creationId xmlns:a16="http://schemas.microsoft.com/office/drawing/2014/main" id="{8846EE61-7D63-D37D-E816-10876F719C96}"/>
            </a:ext>
          </a:extLst>
        </p:cNvPr>
        <p:cNvGrpSpPr/>
        <p:nvPr/>
      </p:nvGrpSpPr>
      <p:grpSpPr>
        <a:xfrm>
          <a:off x="0" y="0"/>
          <a:ext cx="0" cy="0"/>
          <a:chOff x="0" y="0"/>
          <a:chExt cx="0" cy="0"/>
        </a:xfrm>
      </p:grpSpPr>
      <p:sp>
        <p:nvSpPr>
          <p:cNvPr id="98" name="Google Shape;98;p17">
            <a:extLst>
              <a:ext uri="{FF2B5EF4-FFF2-40B4-BE49-F238E27FC236}">
                <a16:creationId xmlns:a16="http://schemas.microsoft.com/office/drawing/2014/main" id="{72052AC0-7485-580D-83D2-504077B7EBD7}"/>
              </a:ext>
            </a:extLst>
          </p:cNvPr>
          <p:cNvSpPr txBox="1">
            <a:spLocks noGrp="1"/>
          </p:cNvSpPr>
          <p:nvPr>
            <p:ph type="body" idx="1"/>
          </p:nvPr>
        </p:nvSpPr>
        <p:spPr>
          <a:xfrm>
            <a:off x="9747936" y="1447801"/>
            <a:ext cx="5714314" cy="6858000"/>
          </a:xfrm>
          <a:prstGeom prst="rect">
            <a:avLst/>
          </a:prstGeom>
          <a:noFill/>
          <a:ln>
            <a:noFill/>
          </a:ln>
        </p:spPr>
        <p:txBody>
          <a:bodyPr spcFirstLastPara="1" wrap="square" lIns="91425" tIns="45700" rIns="91425" bIns="45700" anchor="t" anchorCtr="0">
            <a:noAutofit/>
          </a:bodyPr>
          <a:lstStyle/>
          <a:p>
            <a:pPr marL="342900" lvl="0" indent="-342900">
              <a:buFont typeface="Wingdings" panose="05000000000000000000" pitchFamily="2" charset="2"/>
              <a:buChar char="§"/>
            </a:pPr>
            <a:r>
              <a:rPr lang="en-US" sz="2400" dirty="0">
                <a:solidFill>
                  <a:schemeClr val="tx1"/>
                </a:solidFill>
              </a:rPr>
              <a:t>The histogram and Q-Q plot indicate that residuals are approximately normal, supporting the normality assumption</a:t>
            </a:r>
          </a:p>
          <a:p>
            <a:pPr marL="342900" lvl="0" indent="-342900">
              <a:buFont typeface="Wingdings" panose="05000000000000000000" pitchFamily="2" charset="2"/>
              <a:buChar char="§"/>
            </a:pPr>
            <a:endParaRPr lang="en-US" sz="2400" dirty="0">
              <a:solidFill>
                <a:schemeClr val="tx1"/>
              </a:solidFill>
            </a:endParaRPr>
          </a:p>
          <a:p>
            <a:pPr marL="342900" lvl="0" indent="-342900">
              <a:buFont typeface="Wingdings" panose="05000000000000000000" pitchFamily="2" charset="2"/>
              <a:buChar char="§"/>
            </a:pPr>
            <a:r>
              <a:rPr lang="en-US" sz="2400" dirty="0">
                <a:solidFill>
                  <a:schemeClr val="tx1"/>
                </a:solidFill>
              </a:rPr>
              <a:t>The residual plot shows no clear pattern, suggesting that the assumption of constant variance (homoscedasticity) holds</a:t>
            </a:r>
          </a:p>
          <a:p>
            <a:pPr marL="342900" lvl="0" indent="-342900">
              <a:buFont typeface="Wingdings" panose="05000000000000000000" pitchFamily="2" charset="2"/>
              <a:buChar char="§"/>
            </a:pPr>
            <a:endParaRPr lang="en-US" sz="2400" dirty="0">
              <a:solidFill>
                <a:schemeClr val="tx1"/>
              </a:solidFill>
            </a:endParaRPr>
          </a:p>
          <a:p>
            <a:pPr marL="342900" indent="-342900">
              <a:buFont typeface="Wingdings" panose="05000000000000000000" pitchFamily="2" charset="2"/>
              <a:buChar char="§"/>
            </a:pPr>
            <a:r>
              <a:rPr lang="en-US" sz="2400" dirty="0">
                <a:solidFill>
                  <a:schemeClr val="tx1"/>
                </a:solidFill>
              </a:rPr>
              <a:t>The boxplot shows one potential outlier, but it does not significantly impact normality</a:t>
            </a:r>
          </a:p>
          <a:p>
            <a:pPr marL="0" lvl="0" indent="0"/>
            <a:endParaRPr lang="en-US" sz="2400" dirty="0">
              <a:solidFill>
                <a:schemeClr val="tx1"/>
              </a:solidFill>
            </a:endParaRPr>
          </a:p>
          <a:p>
            <a:pPr marL="0" lvl="0" indent="0"/>
            <a:endParaRPr lang="en-US" sz="2400" dirty="0">
              <a:solidFill>
                <a:schemeClr val="tx1"/>
              </a:solidFill>
            </a:endParaRPr>
          </a:p>
          <a:p>
            <a:pPr marL="0" lvl="0" indent="0"/>
            <a:r>
              <a:rPr lang="en-US" sz="2400" dirty="0">
                <a:solidFill>
                  <a:schemeClr val="tx1"/>
                </a:solidFill>
              </a:rPr>
              <a:t>Overall, residual diagnostics confirm that key assumptions of the model are satisfied.</a:t>
            </a:r>
            <a:endParaRPr sz="2400" dirty="0">
              <a:solidFill>
                <a:schemeClr val="tx1"/>
              </a:solidFill>
            </a:endParaRPr>
          </a:p>
        </p:txBody>
      </p:sp>
      <p:sp>
        <p:nvSpPr>
          <p:cNvPr id="5" name="Title 4">
            <a:extLst>
              <a:ext uri="{FF2B5EF4-FFF2-40B4-BE49-F238E27FC236}">
                <a16:creationId xmlns:a16="http://schemas.microsoft.com/office/drawing/2014/main" id="{E9C5A62A-9B8A-8FED-A93D-4E840E1F5852}"/>
              </a:ext>
            </a:extLst>
          </p:cNvPr>
          <p:cNvSpPr>
            <a:spLocks noGrp="1"/>
          </p:cNvSpPr>
          <p:nvPr>
            <p:ph type="title"/>
          </p:nvPr>
        </p:nvSpPr>
        <p:spPr/>
        <p:txBody>
          <a:bodyPr/>
          <a:lstStyle/>
          <a:p>
            <a:r>
              <a:rPr lang="en-US" sz="4600" dirty="0">
                <a:solidFill>
                  <a:schemeClr val="accent6"/>
                </a:solidFill>
              </a:rPr>
              <a:t>Model Result- Assumption Checking</a:t>
            </a:r>
          </a:p>
        </p:txBody>
      </p:sp>
      <p:pic>
        <p:nvPicPr>
          <p:cNvPr id="9" name="Picture 8" descr="A screenshot of a graph&#10;&#10;Description automatically generated">
            <a:extLst>
              <a:ext uri="{FF2B5EF4-FFF2-40B4-BE49-F238E27FC236}">
                <a16:creationId xmlns:a16="http://schemas.microsoft.com/office/drawing/2014/main" id="{EB928C12-3A1F-CEE6-D0C2-D9374B2887DE}"/>
              </a:ext>
            </a:extLst>
          </p:cNvPr>
          <p:cNvPicPr>
            <a:picLocks noChangeAspect="1"/>
          </p:cNvPicPr>
          <p:nvPr/>
        </p:nvPicPr>
        <p:blipFill>
          <a:blip r:embed="rId3"/>
          <a:stretch>
            <a:fillRect/>
          </a:stretch>
        </p:blipFill>
        <p:spPr>
          <a:xfrm>
            <a:off x="2184400" y="1447801"/>
            <a:ext cx="7563536" cy="6858000"/>
          </a:xfrm>
          <a:prstGeom prst="rect">
            <a:avLst/>
          </a:prstGeom>
        </p:spPr>
      </p:pic>
    </p:spTree>
    <p:extLst>
      <p:ext uri="{BB962C8B-B14F-4D97-AF65-F5344CB8AC3E}">
        <p14:creationId xmlns:p14="http://schemas.microsoft.com/office/powerpoint/2010/main" val="25422526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7">
          <a:extLst>
            <a:ext uri="{FF2B5EF4-FFF2-40B4-BE49-F238E27FC236}">
              <a16:creationId xmlns:a16="http://schemas.microsoft.com/office/drawing/2014/main" id="{54E7D803-062B-9A7A-E635-03C0721DF324}"/>
            </a:ext>
          </a:extLst>
        </p:cNvPr>
        <p:cNvGrpSpPr/>
        <p:nvPr/>
      </p:nvGrpSpPr>
      <p:grpSpPr>
        <a:xfrm>
          <a:off x="0" y="0"/>
          <a:ext cx="0" cy="0"/>
          <a:chOff x="0" y="0"/>
          <a:chExt cx="0" cy="0"/>
        </a:xfrm>
      </p:grpSpPr>
      <p:sp>
        <p:nvSpPr>
          <p:cNvPr id="98" name="Google Shape;98;p17">
            <a:extLst>
              <a:ext uri="{FF2B5EF4-FFF2-40B4-BE49-F238E27FC236}">
                <a16:creationId xmlns:a16="http://schemas.microsoft.com/office/drawing/2014/main" id="{6465F196-1CA0-17BD-4397-0A9770CCF3AA}"/>
              </a:ext>
            </a:extLst>
          </p:cNvPr>
          <p:cNvSpPr txBox="1">
            <a:spLocks noGrp="1"/>
          </p:cNvSpPr>
          <p:nvPr>
            <p:ph type="body" idx="1"/>
          </p:nvPr>
        </p:nvSpPr>
        <p:spPr>
          <a:xfrm>
            <a:off x="9747936" y="2495549"/>
            <a:ext cx="5714314" cy="5886451"/>
          </a:xfrm>
          <a:prstGeom prst="rect">
            <a:avLst/>
          </a:prstGeom>
          <a:noFill/>
          <a:ln>
            <a:noFill/>
          </a:ln>
        </p:spPr>
        <p:txBody>
          <a:bodyPr spcFirstLastPara="1" wrap="square" lIns="91425" tIns="45700" rIns="91425" bIns="45700" anchor="t" anchorCtr="0">
            <a:noAutofit/>
          </a:bodyPr>
          <a:lstStyle/>
          <a:p>
            <a:pPr marL="342900" lvl="0" indent="-342900">
              <a:buFont typeface="Wingdings" panose="05000000000000000000" pitchFamily="2" charset="2"/>
              <a:buChar char="§"/>
            </a:pPr>
            <a:r>
              <a:rPr lang="en-US" sz="2800" dirty="0">
                <a:solidFill>
                  <a:schemeClr val="tx1"/>
                </a:solidFill>
              </a:rPr>
              <a:t>Significant differences in inoculation method</a:t>
            </a:r>
          </a:p>
          <a:p>
            <a:pPr marL="0" lvl="0" indent="0"/>
            <a:endParaRPr lang="en-US" sz="2800" dirty="0">
              <a:solidFill>
                <a:schemeClr val="tx1"/>
              </a:solidFill>
            </a:endParaRPr>
          </a:p>
          <a:p>
            <a:pPr marL="342900" lvl="0" indent="-342900">
              <a:buFont typeface="Wingdings" panose="05000000000000000000" pitchFamily="2" charset="2"/>
              <a:buChar char="§"/>
            </a:pPr>
            <a:r>
              <a:rPr lang="en-US" sz="2800" dirty="0">
                <a:solidFill>
                  <a:schemeClr val="tx1"/>
                </a:solidFill>
              </a:rPr>
              <a:t>Highly significant difference in thickness</a:t>
            </a:r>
          </a:p>
          <a:p>
            <a:pPr marL="0" lvl="0" indent="0"/>
            <a:endParaRPr lang="en-US" sz="2800" dirty="0">
              <a:solidFill>
                <a:schemeClr val="tx1"/>
              </a:solidFill>
            </a:endParaRPr>
          </a:p>
          <a:p>
            <a:pPr marL="342900" lvl="0" indent="-342900">
              <a:buFont typeface="Wingdings" panose="05000000000000000000" pitchFamily="2" charset="2"/>
              <a:buChar char="§"/>
            </a:pPr>
            <a:r>
              <a:rPr lang="en-US" sz="2800" dirty="0">
                <a:solidFill>
                  <a:schemeClr val="tx1"/>
                </a:solidFill>
              </a:rPr>
              <a:t>All orthogonal contrasts are significant</a:t>
            </a:r>
          </a:p>
          <a:p>
            <a:pPr marL="342900" lvl="0" indent="-342900">
              <a:buFont typeface="Wingdings" panose="05000000000000000000" pitchFamily="2" charset="2"/>
              <a:buChar char="§"/>
            </a:pPr>
            <a:endParaRPr lang="en-US" sz="2400" dirty="0">
              <a:solidFill>
                <a:schemeClr val="tx1"/>
              </a:solidFill>
            </a:endParaRPr>
          </a:p>
          <a:p>
            <a:pPr marL="0" lvl="0" indent="0"/>
            <a:endParaRPr sz="2400" dirty="0">
              <a:solidFill>
                <a:schemeClr val="tx1"/>
              </a:solidFill>
            </a:endParaRPr>
          </a:p>
        </p:txBody>
      </p:sp>
      <p:sp>
        <p:nvSpPr>
          <p:cNvPr id="5" name="Title 4">
            <a:extLst>
              <a:ext uri="{FF2B5EF4-FFF2-40B4-BE49-F238E27FC236}">
                <a16:creationId xmlns:a16="http://schemas.microsoft.com/office/drawing/2014/main" id="{315C49D4-E80C-A81B-D590-4CE07DFFE632}"/>
              </a:ext>
            </a:extLst>
          </p:cNvPr>
          <p:cNvSpPr>
            <a:spLocks noGrp="1"/>
          </p:cNvSpPr>
          <p:nvPr>
            <p:ph type="title"/>
          </p:nvPr>
        </p:nvSpPr>
        <p:spPr/>
        <p:txBody>
          <a:bodyPr/>
          <a:lstStyle/>
          <a:p>
            <a:r>
              <a:rPr lang="en-US" sz="4600" dirty="0">
                <a:solidFill>
                  <a:schemeClr val="accent6"/>
                </a:solidFill>
              </a:rPr>
              <a:t>Model Result - Contrasts</a:t>
            </a:r>
          </a:p>
        </p:txBody>
      </p:sp>
      <p:pic>
        <p:nvPicPr>
          <p:cNvPr id="3" name="Picture 2" descr="A screenshot of a table&#10;&#10;Description automatically generated">
            <a:extLst>
              <a:ext uri="{FF2B5EF4-FFF2-40B4-BE49-F238E27FC236}">
                <a16:creationId xmlns:a16="http://schemas.microsoft.com/office/drawing/2014/main" id="{0DC2DE17-3207-4682-8629-89E767769BA8}"/>
              </a:ext>
            </a:extLst>
          </p:cNvPr>
          <p:cNvPicPr>
            <a:picLocks noChangeAspect="1"/>
          </p:cNvPicPr>
          <p:nvPr/>
        </p:nvPicPr>
        <p:blipFill>
          <a:blip r:embed="rId3"/>
          <a:stretch>
            <a:fillRect/>
          </a:stretch>
        </p:blipFill>
        <p:spPr>
          <a:xfrm>
            <a:off x="2184400" y="2705100"/>
            <a:ext cx="7302500" cy="3333750"/>
          </a:xfrm>
          <a:prstGeom prst="rect">
            <a:avLst/>
          </a:prstGeom>
        </p:spPr>
      </p:pic>
    </p:spTree>
    <p:extLst>
      <p:ext uri="{BB962C8B-B14F-4D97-AF65-F5344CB8AC3E}">
        <p14:creationId xmlns:p14="http://schemas.microsoft.com/office/powerpoint/2010/main" val="5767710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351FCB5-CE8B-B26B-477C-D20CF48DC85A}"/>
              </a:ext>
            </a:extLst>
          </p:cNvPr>
          <p:cNvSpPr>
            <a:spLocks noGrp="1"/>
          </p:cNvSpPr>
          <p:nvPr>
            <p:ph type="body" idx="1"/>
          </p:nvPr>
        </p:nvSpPr>
        <p:spPr/>
        <p:txBody>
          <a:bodyPr/>
          <a:lstStyle/>
          <a:p>
            <a:r>
              <a:rPr lang="en-US" sz="2200" dirty="0" err="1">
                <a:solidFill>
                  <a:schemeClr val="tx1"/>
                </a:solidFill>
              </a:rPr>
              <a:t>Bobbit</a:t>
            </a:r>
            <a:r>
              <a:rPr lang="en-US" sz="2200" dirty="0">
                <a:solidFill>
                  <a:schemeClr val="tx1"/>
                </a:solidFill>
              </a:rPr>
              <a:t>, Zach. 2021. “How to Interpret Negative AIC Values.” </a:t>
            </a:r>
            <a:r>
              <a:rPr lang="en-US" sz="2200" dirty="0" err="1">
                <a:solidFill>
                  <a:schemeClr val="tx1"/>
                </a:solidFill>
              </a:rPr>
              <a:t>Statology</a:t>
            </a:r>
            <a:r>
              <a:rPr lang="en-US" sz="2200" dirty="0">
                <a:solidFill>
                  <a:schemeClr val="tx1"/>
                </a:solidFill>
              </a:rPr>
              <a:t>. 2021.https://www.statology.org/negative-aic/.</a:t>
            </a:r>
          </a:p>
          <a:p>
            <a:endParaRPr lang="en-US" sz="2200" dirty="0">
              <a:solidFill>
                <a:schemeClr val="tx1"/>
              </a:solidFill>
            </a:endParaRPr>
          </a:p>
          <a:p>
            <a:r>
              <a:rPr lang="en-US" sz="2200" dirty="0">
                <a:solidFill>
                  <a:schemeClr val="tx1"/>
                </a:solidFill>
              </a:rPr>
              <a:t>Brown, Jessica, Taylor Bannon, Arie </a:t>
            </a:r>
            <a:r>
              <a:rPr lang="en-US" sz="2200" dirty="0" err="1">
                <a:solidFill>
                  <a:schemeClr val="tx1"/>
                </a:solidFill>
              </a:rPr>
              <a:t>Havelaar</a:t>
            </a:r>
            <a:r>
              <a:rPr lang="en-US" sz="2200" dirty="0">
                <a:solidFill>
                  <a:schemeClr val="tx1"/>
                </a:solidFill>
              </a:rPr>
              <a:t>, Chad Carr, Barbara B. </a:t>
            </a:r>
            <a:r>
              <a:rPr lang="en-US" sz="2200" dirty="0" err="1">
                <a:solidFill>
                  <a:schemeClr val="tx1"/>
                </a:solidFill>
              </a:rPr>
              <a:t>Kowalcyk</a:t>
            </a:r>
            <a:r>
              <a:rPr lang="en-US" sz="2200" dirty="0">
                <a:solidFill>
                  <a:schemeClr val="tx1"/>
                </a:solidFill>
              </a:rPr>
              <a:t>, and </a:t>
            </a:r>
            <a:r>
              <a:rPr lang="en-US" sz="2200" dirty="0" err="1">
                <a:solidFill>
                  <a:schemeClr val="tx1"/>
                </a:solidFill>
              </a:rPr>
              <a:t>JasonM</a:t>
            </a:r>
            <a:r>
              <a:rPr lang="en-US" sz="2200" dirty="0">
                <a:solidFill>
                  <a:schemeClr val="tx1"/>
                </a:solidFill>
              </a:rPr>
              <a:t>. Scheffler. 2024. “Inactivation of Salmonella Enterica, Escherichia Coli O157:H7, </a:t>
            </a:r>
            <a:r>
              <a:rPr lang="en-US" sz="2200" dirty="0" err="1">
                <a:solidFill>
                  <a:schemeClr val="tx1"/>
                </a:solidFill>
              </a:rPr>
              <a:t>andCampylobacter</a:t>
            </a:r>
            <a:r>
              <a:rPr lang="en-US" sz="2200" dirty="0">
                <a:solidFill>
                  <a:schemeClr val="tx1"/>
                </a:solidFill>
              </a:rPr>
              <a:t> </a:t>
            </a:r>
            <a:r>
              <a:rPr lang="en-US" sz="2200" dirty="0" err="1">
                <a:solidFill>
                  <a:schemeClr val="tx1"/>
                </a:solidFill>
              </a:rPr>
              <a:t>Jejuni</a:t>
            </a:r>
            <a:r>
              <a:rPr lang="en-US" sz="2200" dirty="0">
                <a:solidFill>
                  <a:schemeClr val="tx1"/>
                </a:solidFill>
              </a:rPr>
              <a:t> in a Restructured Beef Jerky Developed for Production in </a:t>
            </a:r>
            <a:r>
              <a:rPr lang="en-US" sz="2200" dirty="0" err="1">
                <a:solidFill>
                  <a:schemeClr val="tx1"/>
                </a:solidFill>
              </a:rPr>
              <a:t>Ethiopia.”Meat</a:t>
            </a:r>
            <a:r>
              <a:rPr lang="en-US" sz="2200" dirty="0">
                <a:solidFill>
                  <a:schemeClr val="tx1"/>
                </a:solidFill>
              </a:rPr>
              <a:t> and Muscle Biology8 (April): 1–12.https://doi.org/10.22175/mmb.16091.</a:t>
            </a:r>
          </a:p>
          <a:p>
            <a:endParaRPr lang="en-US" sz="2200" dirty="0">
              <a:solidFill>
                <a:schemeClr val="tx1"/>
              </a:solidFill>
            </a:endParaRPr>
          </a:p>
          <a:p>
            <a:r>
              <a:rPr lang="en-US" sz="2200" dirty="0">
                <a:solidFill>
                  <a:schemeClr val="tx1"/>
                </a:solidFill>
              </a:rPr>
              <a:t>Lipka, Alex, and Benjamin Tyner. 2004. “Repeated Measures Covariance Structure.” Sta-</a:t>
            </a:r>
            <a:r>
              <a:rPr lang="en-US" sz="2200" dirty="0" err="1">
                <a:solidFill>
                  <a:schemeClr val="tx1"/>
                </a:solidFill>
              </a:rPr>
              <a:t>tistical</a:t>
            </a:r>
            <a:r>
              <a:rPr lang="en-US" sz="2200" dirty="0">
                <a:solidFill>
                  <a:schemeClr val="tx1"/>
                </a:solidFill>
              </a:rPr>
              <a:t> Consulting Service - Purdue University. 2004.https://www.stat.purdue.edu/scs/help/method/Repeated%20measures%20analysis.pdf.</a:t>
            </a:r>
          </a:p>
          <a:p>
            <a:endParaRPr lang="en-US" sz="2200" dirty="0">
              <a:solidFill>
                <a:schemeClr val="tx1"/>
              </a:solidFill>
            </a:endParaRPr>
          </a:p>
          <a:p>
            <a:r>
              <a:rPr lang="en-US" sz="2200" dirty="0">
                <a:solidFill>
                  <a:schemeClr val="tx1"/>
                </a:solidFill>
              </a:rPr>
              <a:t>USDA. n.d.  “Appendix e: Selecting an Appropriate Covariance Structure,” n.d., E.1–8.https://www.ars.usda.gov/ARSUserFiles/80000000/StatisticsGroupWebinars/Appendix%20E%20-%20Selecting%20a%20Covariance%20Structure.pdf.11</a:t>
            </a:r>
          </a:p>
          <a:p>
            <a:endParaRPr lang="en-US" sz="1200" dirty="0"/>
          </a:p>
        </p:txBody>
      </p:sp>
      <p:sp>
        <p:nvSpPr>
          <p:cNvPr id="3" name="Title 2">
            <a:extLst>
              <a:ext uri="{FF2B5EF4-FFF2-40B4-BE49-F238E27FC236}">
                <a16:creationId xmlns:a16="http://schemas.microsoft.com/office/drawing/2014/main" id="{C4082362-1B19-33E1-8119-71B3CFE93DCB}"/>
              </a:ext>
            </a:extLst>
          </p:cNvPr>
          <p:cNvSpPr>
            <a:spLocks noGrp="1"/>
          </p:cNvSpPr>
          <p:nvPr>
            <p:ph type="title"/>
          </p:nvPr>
        </p:nvSpPr>
        <p:spPr/>
        <p:txBody>
          <a:bodyPr/>
          <a:lstStyle/>
          <a:p>
            <a:r>
              <a:rPr lang="en-US" sz="4600" dirty="0">
                <a:solidFill>
                  <a:schemeClr val="accent6"/>
                </a:solidFill>
              </a:rPr>
              <a:t>Citations</a:t>
            </a:r>
          </a:p>
        </p:txBody>
      </p:sp>
    </p:spTree>
    <p:extLst>
      <p:ext uri="{BB962C8B-B14F-4D97-AF65-F5344CB8AC3E}">
        <p14:creationId xmlns:p14="http://schemas.microsoft.com/office/powerpoint/2010/main" val="1770488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3" name="Google Shape;53;p10"/>
          <p:cNvSpPr txBox="1">
            <a:spLocks noGrp="1"/>
          </p:cNvSpPr>
          <p:nvPr>
            <p:ph type="body" idx="1"/>
          </p:nvPr>
        </p:nvSpPr>
        <p:spPr>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3000" dirty="0">
                <a:solidFill>
                  <a:schemeClr val="tx1"/>
                </a:solidFill>
              </a:rPr>
              <a:t>The consumption of beef jerky has been linked to several illnesses and hospitalizations, most of which involving E. Coli or Salmonella. This has lead to several recalls of beef jerky which have been linked to these bacteria. </a:t>
            </a:r>
            <a:endParaRPr sz="3000" dirty="0">
              <a:solidFill>
                <a:schemeClr val="tx1"/>
              </a:solidFill>
            </a:endParaRPr>
          </a:p>
          <a:p>
            <a:pPr marL="0" lvl="0" indent="0" algn="l" rtl="0">
              <a:spcBef>
                <a:spcPts val="0"/>
              </a:spcBef>
              <a:spcAft>
                <a:spcPts val="0"/>
              </a:spcAft>
              <a:buNone/>
            </a:pPr>
            <a:endParaRPr sz="3000" dirty="0">
              <a:solidFill>
                <a:schemeClr val="tx1"/>
              </a:solidFill>
            </a:endParaRPr>
          </a:p>
          <a:p>
            <a:pPr marL="0" lvl="0" indent="0" algn="l" rtl="0">
              <a:spcBef>
                <a:spcPts val="0"/>
              </a:spcBef>
              <a:spcAft>
                <a:spcPts val="0"/>
              </a:spcAft>
              <a:buNone/>
            </a:pPr>
            <a:r>
              <a:rPr lang="en-US" sz="3000" dirty="0">
                <a:solidFill>
                  <a:schemeClr val="tx1"/>
                </a:solidFill>
              </a:rPr>
              <a:t>A study evaluated the effect of two different inoculation methods on Salmonella populations in beef jerky of different thicknesses. The variables involved were: </a:t>
            </a:r>
            <a:endParaRPr sz="3000" dirty="0">
              <a:solidFill>
                <a:schemeClr val="tx1"/>
              </a:solidFill>
            </a:endParaRPr>
          </a:p>
          <a:p>
            <a:pPr lvl="0" indent="-419100">
              <a:buClr>
                <a:srgbClr val="D00000"/>
              </a:buClr>
              <a:buSzPts val="3000"/>
              <a:buChar char="●"/>
            </a:pPr>
            <a:r>
              <a:rPr lang="en-US" sz="3000" dirty="0">
                <a:solidFill>
                  <a:schemeClr val="tx1"/>
                </a:solidFill>
              </a:rPr>
              <a:t>Salmonella counts </a:t>
            </a:r>
            <a:endParaRPr sz="3000" dirty="0">
              <a:solidFill>
                <a:schemeClr val="tx1"/>
              </a:solidFill>
            </a:endParaRPr>
          </a:p>
          <a:p>
            <a:pPr marL="457200" lvl="0" indent="-419100" algn="l" rtl="0">
              <a:spcBef>
                <a:spcPts val="0"/>
              </a:spcBef>
              <a:spcAft>
                <a:spcPts val="0"/>
              </a:spcAft>
              <a:buClr>
                <a:srgbClr val="D00000"/>
              </a:buClr>
              <a:buSzPts val="3000"/>
              <a:buChar char="●"/>
            </a:pPr>
            <a:r>
              <a:rPr lang="en-US" sz="3000" dirty="0">
                <a:solidFill>
                  <a:schemeClr val="tx1"/>
                </a:solidFill>
              </a:rPr>
              <a:t>Inoculation methods (dry and wet)</a:t>
            </a:r>
            <a:endParaRPr sz="3000" dirty="0">
              <a:solidFill>
                <a:schemeClr val="tx1"/>
              </a:solidFill>
            </a:endParaRPr>
          </a:p>
          <a:p>
            <a:pPr marL="457200" lvl="0" indent="-419100" algn="l" rtl="0">
              <a:spcBef>
                <a:spcPts val="0"/>
              </a:spcBef>
              <a:spcAft>
                <a:spcPts val="0"/>
              </a:spcAft>
              <a:buClr>
                <a:srgbClr val="D00000"/>
              </a:buClr>
              <a:buSzPts val="3000"/>
              <a:buChar char="●"/>
            </a:pPr>
            <a:r>
              <a:rPr lang="en-US" sz="3000" dirty="0">
                <a:solidFill>
                  <a:schemeClr val="tx1"/>
                </a:solidFill>
              </a:rPr>
              <a:t>Thickness (¼ inch and ⅛ inch)</a:t>
            </a:r>
            <a:endParaRPr sz="3000" dirty="0">
              <a:solidFill>
                <a:schemeClr val="tx1"/>
              </a:solidFill>
            </a:endParaRPr>
          </a:p>
          <a:p>
            <a:pPr marL="457200" lvl="0" indent="-419100" algn="l" rtl="0">
              <a:spcBef>
                <a:spcPts val="0"/>
              </a:spcBef>
              <a:spcAft>
                <a:spcPts val="0"/>
              </a:spcAft>
              <a:buClr>
                <a:srgbClr val="D00000"/>
              </a:buClr>
              <a:buSzPts val="3000"/>
              <a:buChar char="●"/>
            </a:pPr>
            <a:r>
              <a:rPr lang="en-US" sz="3000" dirty="0">
                <a:solidFill>
                  <a:schemeClr val="tx1"/>
                </a:solidFill>
              </a:rPr>
              <a:t>Time (weeks 1-5)</a:t>
            </a:r>
            <a:endParaRPr sz="3000" dirty="0">
              <a:solidFill>
                <a:schemeClr val="tx1"/>
              </a:solidFill>
            </a:endParaRPr>
          </a:p>
          <a:p>
            <a:pPr marL="0" lvl="0" indent="0" algn="l" rtl="0">
              <a:spcBef>
                <a:spcPts val="0"/>
              </a:spcBef>
              <a:spcAft>
                <a:spcPts val="0"/>
              </a:spcAft>
              <a:buNone/>
            </a:pPr>
            <a:endParaRPr sz="3000" dirty="0">
              <a:solidFill>
                <a:srgbClr val="D00000"/>
              </a:solidFill>
            </a:endParaRPr>
          </a:p>
        </p:txBody>
      </p:sp>
      <p:sp>
        <p:nvSpPr>
          <p:cNvPr id="52" name="Google Shape;52;p10"/>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dirty="0">
                <a:solidFill>
                  <a:schemeClr val="accent6"/>
                </a:solidFill>
              </a:rPr>
              <a:t>Background &amp; Context</a:t>
            </a:r>
            <a:endParaRPr sz="5000" cap="none" dirty="0">
              <a:solidFill>
                <a:schemeClr val="accent6"/>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1"/>
          <p:cNvSpPr txBox="1">
            <a:spLocks noGrp="1"/>
          </p:cNvSpPr>
          <p:nvPr>
            <p:ph type="body" idx="1"/>
          </p:nvPr>
        </p:nvSpPr>
        <p:spPr>
          <a:xfrm>
            <a:off x="2996225" y="2682450"/>
            <a:ext cx="12411000" cy="377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4000" dirty="0">
                <a:solidFill>
                  <a:schemeClr val="tx1"/>
                </a:solidFill>
              </a:rPr>
              <a:t>2x2 factorial design with repeated measures over time: </a:t>
            </a:r>
            <a:endParaRPr sz="4000" dirty="0">
              <a:solidFill>
                <a:schemeClr val="tx1"/>
              </a:solidFill>
            </a:endParaRPr>
          </a:p>
          <a:p>
            <a:pPr marL="457200" lvl="0" indent="-482600" algn="l" rtl="0">
              <a:spcBef>
                <a:spcPts val="0"/>
              </a:spcBef>
              <a:spcAft>
                <a:spcPts val="0"/>
              </a:spcAft>
              <a:buClr>
                <a:srgbClr val="D00000"/>
              </a:buClr>
              <a:buSzPts val="4000"/>
              <a:buChar char="●"/>
            </a:pPr>
            <a:r>
              <a:rPr lang="en-US" sz="4000" dirty="0">
                <a:solidFill>
                  <a:schemeClr val="tx1"/>
                </a:solidFill>
              </a:rPr>
              <a:t>Inoculation method (dry vs. wet)</a:t>
            </a:r>
            <a:endParaRPr sz="4000" dirty="0">
              <a:solidFill>
                <a:schemeClr val="tx1"/>
              </a:solidFill>
            </a:endParaRPr>
          </a:p>
          <a:p>
            <a:pPr marL="457200" lvl="0" indent="-482600" algn="l" rtl="0">
              <a:spcBef>
                <a:spcPts val="0"/>
              </a:spcBef>
              <a:spcAft>
                <a:spcPts val="0"/>
              </a:spcAft>
              <a:buClr>
                <a:srgbClr val="D00000"/>
              </a:buClr>
              <a:buSzPts val="4000"/>
              <a:buChar char="●"/>
            </a:pPr>
            <a:r>
              <a:rPr lang="en-US" sz="4000" dirty="0">
                <a:solidFill>
                  <a:schemeClr val="tx1"/>
                </a:solidFill>
              </a:rPr>
              <a:t>Thickness (¼ &amp; ⅛ inch)</a:t>
            </a:r>
            <a:endParaRPr sz="4000" dirty="0">
              <a:solidFill>
                <a:schemeClr val="tx1"/>
              </a:solidFill>
            </a:endParaRPr>
          </a:p>
          <a:p>
            <a:pPr marL="457200" lvl="0" indent="-482600" algn="l" rtl="0">
              <a:spcBef>
                <a:spcPts val="0"/>
              </a:spcBef>
              <a:spcAft>
                <a:spcPts val="0"/>
              </a:spcAft>
              <a:buClr>
                <a:srgbClr val="D00000"/>
              </a:buClr>
              <a:buSzPts val="4000"/>
              <a:buChar char="●"/>
            </a:pPr>
            <a:r>
              <a:rPr lang="en-US" sz="4000" dirty="0">
                <a:solidFill>
                  <a:schemeClr val="tx1"/>
                </a:solidFill>
              </a:rPr>
              <a:t>5 equally spaced time points (Weeks 1-5)</a:t>
            </a:r>
          </a:p>
          <a:p>
            <a:pPr marL="457200" lvl="0" indent="-482600" algn="l" rtl="0">
              <a:spcBef>
                <a:spcPts val="0"/>
              </a:spcBef>
              <a:spcAft>
                <a:spcPts val="0"/>
              </a:spcAft>
              <a:buClr>
                <a:srgbClr val="D00000"/>
              </a:buClr>
              <a:buSzPts val="4000"/>
              <a:buChar char="●"/>
            </a:pPr>
            <a:r>
              <a:rPr lang="en-US" sz="4000" dirty="0">
                <a:solidFill>
                  <a:schemeClr val="tx1"/>
                </a:solidFill>
              </a:rPr>
              <a:t>5 batches</a:t>
            </a:r>
            <a:endParaRPr sz="4000" dirty="0">
              <a:solidFill>
                <a:schemeClr val="tx1"/>
              </a:solidFill>
            </a:endParaRPr>
          </a:p>
          <a:p>
            <a:pPr marL="0" lvl="0" indent="0" algn="l" rtl="0">
              <a:spcBef>
                <a:spcPts val="0"/>
              </a:spcBef>
              <a:spcAft>
                <a:spcPts val="0"/>
              </a:spcAft>
              <a:buNone/>
            </a:pPr>
            <a:endParaRPr sz="3000" dirty="0">
              <a:solidFill>
                <a:schemeClr val="tx1"/>
              </a:solidFill>
            </a:endParaRPr>
          </a:p>
          <a:p>
            <a:pPr marL="0" lvl="0" indent="0" algn="l" rtl="0">
              <a:spcBef>
                <a:spcPts val="0"/>
              </a:spcBef>
              <a:spcAft>
                <a:spcPts val="0"/>
              </a:spcAft>
              <a:buNone/>
            </a:pPr>
            <a:endParaRPr sz="2300" baseline="-25000" dirty="0">
              <a:solidFill>
                <a:schemeClr val="accent6"/>
              </a:solidFill>
            </a:endParaRPr>
          </a:p>
        </p:txBody>
      </p:sp>
      <p:sp>
        <p:nvSpPr>
          <p:cNvPr id="59" name="Google Shape;59;p11"/>
          <p:cNvSpPr txBox="1">
            <a:spLocks noGrp="1"/>
          </p:cNvSpPr>
          <p:nvPr>
            <p:ph type="title"/>
          </p:nvPr>
        </p:nvSpPr>
        <p:spPr>
          <a:xfrm>
            <a:off x="2184400" y="685801"/>
            <a:ext cx="11963400" cy="38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dirty="0">
                <a:solidFill>
                  <a:srgbClr val="D00000"/>
                </a:solidFill>
              </a:rPr>
              <a:t>Design</a:t>
            </a:r>
            <a:endParaRPr sz="4600" cap="none" dirty="0">
              <a:solidFill>
                <a:srgbClr val="D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E97270-AB68-4788-89F2-98CD559D8D47}"/>
              </a:ext>
            </a:extLst>
          </p:cNvPr>
          <p:cNvSpPr>
            <a:spLocks noGrp="1"/>
          </p:cNvSpPr>
          <p:nvPr>
            <p:ph type="body" idx="1"/>
          </p:nvPr>
        </p:nvSpPr>
        <p:spPr/>
        <p:txBody>
          <a:bodyPr/>
          <a:lstStyle/>
          <a:p>
            <a:pPr lvl="0" indent="-412750">
              <a:buClr>
                <a:srgbClr val="D1D3D4"/>
              </a:buClr>
              <a:buSzPts val="2900"/>
              <a:buFont typeface="Arial"/>
              <a:buChar char="●"/>
            </a:pPr>
            <a:endParaRPr lang="en-US" sz="2900" dirty="0">
              <a:solidFill>
                <a:srgbClr val="000000"/>
              </a:solidFill>
            </a:endParaRPr>
          </a:p>
          <a:p>
            <a:pPr lvl="0" indent="-412750">
              <a:buClr>
                <a:srgbClr val="D1D3D4"/>
              </a:buClr>
              <a:buSzPts val="2900"/>
              <a:buFont typeface="Arial"/>
              <a:buChar char="●"/>
            </a:pPr>
            <a:endParaRPr lang="en-US" sz="2900" dirty="0">
              <a:solidFill>
                <a:srgbClr val="000000"/>
              </a:solidFill>
            </a:endParaRPr>
          </a:p>
          <a:p>
            <a:pPr lvl="0" indent="-412750">
              <a:buClr>
                <a:srgbClr val="D1D3D4"/>
              </a:buClr>
              <a:buSzPts val="2900"/>
              <a:buFont typeface="Arial"/>
              <a:buChar char="●"/>
            </a:pPr>
            <a:endParaRPr lang="en-US" sz="2900" dirty="0">
              <a:solidFill>
                <a:srgbClr val="000000"/>
              </a:solidFill>
            </a:endParaRPr>
          </a:p>
          <a:p>
            <a:pPr lvl="0" indent="-412750">
              <a:buClr>
                <a:srgbClr val="D1D3D4"/>
              </a:buClr>
              <a:buSzPts val="2900"/>
              <a:buFont typeface="Arial"/>
              <a:buChar char="●"/>
            </a:pPr>
            <a:r>
              <a:rPr lang="en-US" sz="2900" dirty="0">
                <a:solidFill>
                  <a:srgbClr val="000000"/>
                </a:solidFill>
              </a:rPr>
              <a:t>𝑌</a:t>
            </a:r>
            <a:r>
              <a:rPr lang="en-US" sz="2900" baseline="-25000" dirty="0">
                <a:solidFill>
                  <a:srgbClr val="000000"/>
                </a:solidFill>
              </a:rPr>
              <a:t>𝑖𝑗𝑘𝑙</a:t>
            </a:r>
            <a:r>
              <a:rPr lang="en-US" sz="2900" dirty="0">
                <a:solidFill>
                  <a:srgbClr val="000000"/>
                </a:solidFill>
              </a:rPr>
              <a:t>: Salmonella Level </a:t>
            </a:r>
          </a:p>
          <a:p>
            <a:pPr lvl="0" indent="-412750">
              <a:buClr>
                <a:srgbClr val="D1D3D4"/>
              </a:buClr>
              <a:buSzPts val="2900"/>
              <a:buFont typeface="Arial"/>
              <a:buChar char="●"/>
            </a:pPr>
            <a:r>
              <a:rPr lang="en-US" sz="2900" dirty="0">
                <a:solidFill>
                  <a:srgbClr val="000000"/>
                </a:solidFill>
              </a:rPr>
              <a:t>𝜇: overall mean </a:t>
            </a:r>
          </a:p>
          <a:p>
            <a:pPr lvl="0" indent="-412750">
              <a:buClr>
                <a:srgbClr val="D1D3D4"/>
              </a:buClr>
              <a:buSzPts val="2900"/>
              <a:buFont typeface="Arial"/>
              <a:buChar char="●"/>
            </a:pPr>
            <a:r>
              <a:rPr lang="en-US" sz="2900" dirty="0">
                <a:solidFill>
                  <a:srgbClr val="000000"/>
                </a:solidFill>
              </a:rPr>
              <a:t>𝛼</a:t>
            </a:r>
            <a:r>
              <a:rPr lang="en-US" sz="2900" baseline="-25000" dirty="0">
                <a:solidFill>
                  <a:srgbClr val="000000"/>
                </a:solidFill>
              </a:rPr>
              <a:t>𝑖</a:t>
            </a:r>
            <a:r>
              <a:rPr lang="en-US" sz="2900" dirty="0">
                <a:solidFill>
                  <a:srgbClr val="000000"/>
                </a:solidFill>
              </a:rPr>
              <a:t> :the effect of the 𝑖</a:t>
            </a:r>
            <a:r>
              <a:rPr lang="en-US" sz="2900" dirty="0" err="1">
                <a:solidFill>
                  <a:srgbClr val="000000"/>
                </a:solidFill>
              </a:rPr>
              <a:t>th</a:t>
            </a:r>
            <a:r>
              <a:rPr lang="en-US" sz="2900" dirty="0">
                <a:solidFill>
                  <a:srgbClr val="000000"/>
                </a:solidFill>
              </a:rPr>
              <a:t> inoculation method</a:t>
            </a:r>
          </a:p>
          <a:p>
            <a:pPr lvl="0" indent="-412750">
              <a:buClr>
                <a:srgbClr val="D1D3D4"/>
              </a:buClr>
              <a:buSzPts val="2900"/>
              <a:buFont typeface="Arial"/>
              <a:buChar char="●"/>
            </a:pPr>
            <a:r>
              <a:rPr lang="en-US" sz="2900" dirty="0">
                <a:solidFill>
                  <a:srgbClr val="000000"/>
                </a:solidFill>
              </a:rPr>
              <a:t>𝛽</a:t>
            </a:r>
            <a:r>
              <a:rPr lang="en-US" sz="2900" baseline="-25000" dirty="0">
                <a:solidFill>
                  <a:srgbClr val="000000"/>
                </a:solidFill>
              </a:rPr>
              <a:t>𝑗</a:t>
            </a:r>
            <a:r>
              <a:rPr lang="en-US" sz="2900" dirty="0">
                <a:solidFill>
                  <a:srgbClr val="000000"/>
                </a:solidFill>
              </a:rPr>
              <a:t>: the effect of the 𝑗</a:t>
            </a:r>
            <a:r>
              <a:rPr lang="en-US" sz="2900" dirty="0" err="1">
                <a:solidFill>
                  <a:srgbClr val="000000"/>
                </a:solidFill>
              </a:rPr>
              <a:t>th</a:t>
            </a:r>
            <a:r>
              <a:rPr lang="en-US" sz="2900" dirty="0">
                <a:solidFill>
                  <a:srgbClr val="000000"/>
                </a:solidFill>
              </a:rPr>
              <a:t> thickness level</a:t>
            </a:r>
          </a:p>
          <a:p>
            <a:pPr lvl="0" indent="-412750">
              <a:buClr>
                <a:srgbClr val="D1D3D4"/>
              </a:buClr>
              <a:buSzPts val="2900"/>
              <a:buFont typeface="Arial"/>
              <a:buChar char="●"/>
            </a:pPr>
            <a:r>
              <a:rPr lang="en-US" sz="2900" dirty="0">
                <a:solidFill>
                  <a:srgbClr val="000000"/>
                </a:solidFill>
              </a:rPr>
              <a:t>𝜏</a:t>
            </a:r>
            <a:r>
              <a:rPr lang="en-US" sz="2900" baseline="-25000" dirty="0">
                <a:solidFill>
                  <a:srgbClr val="000000"/>
                </a:solidFill>
              </a:rPr>
              <a:t>𝑘</a:t>
            </a:r>
            <a:r>
              <a:rPr lang="en-US" sz="2900" dirty="0">
                <a:solidFill>
                  <a:srgbClr val="000000"/>
                </a:solidFill>
              </a:rPr>
              <a:t>: r the effect of the 𝑘</a:t>
            </a:r>
            <a:r>
              <a:rPr lang="en-US" sz="2900" dirty="0" err="1">
                <a:solidFill>
                  <a:srgbClr val="000000"/>
                </a:solidFill>
              </a:rPr>
              <a:t>th</a:t>
            </a:r>
            <a:r>
              <a:rPr lang="en-US" sz="2900" dirty="0">
                <a:solidFill>
                  <a:srgbClr val="000000"/>
                </a:solidFill>
              </a:rPr>
              <a:t> week</a:t>
            </a:r>
          </a:p>
          <a:p>
            <a:pPr lvl="0" indent="-412750">
              <a:buClr>
                <a:srgbClr val="D1D3D4"/>
              </a:buClr>
              <a:buSzPts val="2900"/>
              <a:buFont typeface="Arial"/>
              <a:buChar char="●"/>
            </a:pPr>
            <a:r>
              <a:rPr lang="en-US" sz="2900" dirty="0">
                <a:solidFill>
                  <a:srgbClr val="000000"/>
                </a:solidFill>
              </a:rPr>
              <a:t>(𝛼𝛽)</a:t>
            </a:r>
            <a:r>
              <a:rPr lang="en-US" sz="2900" baseline="-25000" dirty="0">
                <a:solidFill>
                  <a:srgbClr val="000000"/>
                </a:solidFill>
              </a:rPr>
              <a:t>𝑖j</a:t>
            </a:r>
            <a:r>
              <a:rPr lang="en-US" sz="2900" dirty="0">
                <a:solidFill>
                  <a:srgbClr val="000000"/>
                </a:solidFill>
              </a:rPr>
              <a:t>: interaction effect of the 𝑖</a:t>
            </a:r>
            <a:r>
              <a:rPr lang="en-US" sz="2900" dirty="0" err="1">
                <a:solidFill>
                  <a:srgbClr val="000000"/>
                </a:solidFill>
              </a:rPr>
              <a:t>th</a:t>
            </a:r>
            <a:r>
              <a:rPr lang="en-US" sz="2900" dirty="0">
                <a:solidFill>
                  <a:srgbClr val="000000"/>
                </a:solidFill>
              </a:rPr>
              <a:t> inoculation method and the 𝑗</a:t>
            </a:r>
            <a:r>
              <a:rPr lang="en-US" sz="2900" dirty="0" err="1">
                <a:solidFill>
                  <a:srgbClr val="000000"/>
                </a:solidFill>
              </a:rPr>
              <a:t>th</a:t>
            </a:r>
            <a:r>
              <a:rPr lang="en-US" sz="2900" dirty="0">
                <a:solidFill>
                  <a:srgbClr val="000000"/>
                </a:solidFill>
              </a:rPr>
              <a:t> thickness level</a:t>
            </a:r>
          </a:p>
          <a:p>
            <a:pPr lvl="0" indent="-412750">
              <a:buClr>
                <a:srgbClr val="D1D3D4"/>
              </a:buClr>
              <a:buSzPts val="2900"/>
              <a:buFont typeface="Arial"/>
              <a:buChar char="●"/>
            </a:pPr>
            <a:r>
              <a:rPr lang="en-US" sz="2900" dirty="0">
                <a:solidFill>
                  <a:srgbClr val="000000"/>
                </a:solidFill>
              </a:rPr>
              <a:t>(𝛼𝛽𝜏)</a:t>
            </a:r>
            <a:r>
              <a:rPr lang="en-US" sz="2900" baseline="-25000" dirty="0">
                <a:solidFill>
                  <a:srgbClr val="000000"/>
                </a:solidFill>
              </a:rPr>
              <a:t>𝑖𝑗𝑘</a:t>
            </a:r>
            <a:r>
              <a:rPr lang="en-US" sz="2900" dirty="0">
                <a:solidFill>
                  <a:srgbClr val="000000"/>
                </a:solidFill>
              </a:rPr>
              <a:t>: three-way interaction between all fixed effects</a:t>
            </a:r>
          </a:p>
          <a:p>
            <a:pPr lvl="0" indent="-412750">
              <a:buClr>
                <a:srgbClr val="D1D3D4"/>
              </a:buClr>
              <a:buSzPts val="2900"/>
              <a:buFont typeface="Arial"/>
              <a:buChar char="●"/>
            </a:pPr>
            <a:r>
              <a:rPr lang="en-US" sz="2900" dirty="0">
                <a:solidFill>
                  <a:srgbClr val="000000"/>
                </a:solidFill>
              </a:rPr>
              <a:t>𝑢</a:t>
            </a:r>
            <a:r>
              <a:rPr lang="en-US" sz="2900" baseline="-25000" dirty="0">
                <a:solidFill>
                  <a:srgbClr val="000000"/>
                </a:solidFill>
              </a:rPr>
              <a:t>𝑙</a:t>
            </a:r>
            <a:r>
              <a:rPr lang="en-US" sz="2900" dirty="0">
                <a:solidFill>
                  <a:srgbClr val="000000"/>
                </a:solidFill>
              </a:rPr>
              <a:t>: random effect for batches </a:t>
            </a:r>
          </a:p>
          <a:p>
            <a:pPr lvl="0" indent="-412750">
              <a:buClr>
                <a:srgbClr val="D1D3D4"/>
              </a:buClr>
              <a:buSzPts val="2900"/>
              <a:buFont typeface="Arial"/>
              <a:buChar char="●"/>
            </a:pPr>
            <a:r>
              <a:rPr lang="en-US" sz="2900" dirty="0">
                <a:solidFill>
                  <a:srgbClr val="000000"/>
                </a:solidFill>
              </a:rPr>
              <a:t>𝑒</a:t>
            </a:r>
            <a:r>
              <a:rPr lang="en-US" sz="2900" baseline="-25000" dirty="0">
                <a:solidFill>
                  <a:srgbClr val="000000"/>
                </a:solidFill>
              </a:rPr>
              <a:t>𝑖𝑗𝑘l </a:t>
            </a:r>
            <a:r>
              <a:rPr lang="en-US" sz="2900" dirty="0">
                <a:solidFill>
                  <a:srgbClr val="000000"/>
                </a:solidFill>
              </a:rPr>
              <a:t>: residuals</a:t>
            </a:r>
          </a:p>
          <a:p>
            <a:endParaRPr lang="en-US" dirty="0"/>
          </a:p>
        </p:txBody>
      </p:sp>
      <p:sp>
        <p:nvSpPr>
          <p:cNvPr id="3" name="Title 2">
            <a:extLst>
              <a:ext uri="{FF2B5EF4-FFF2-40B4-BE49-F238E27FC236}">
                <a16:creationId xmlns:a16="http://schemas.microsoft.com/office/drawing/2014/main" id="{836941D3-17BC-4B04-B201-D79165F7940F}"/>
              </a:ext>
            </a:extLst>
          </p:cNvPr>
          <p:cNvSpPr>
            <a:spLocks noGrp="1"/>
          </p:cNvSpPr>
          <p:nvPr>
            <p:ph type="title"/>
          </p:nvPr>
        </p:nvSpPr>
        <p:spPr/>
        <p:txBody>
          <a:bodyPr/>
          <a:lstStyle/>
          <a:p>
            <a:r>
              <a:rPr lang="en-US" sz="4600" dirty="0">
                <a:solidFill>
                  <a:schemeClr val="accent6"/>
                </a:solidFill>
              </a:rPr>
              <a:t>Model</a:t>
            </a:r>
          </a:p>
        </p:txBody>
      </p:sp>
      <p:sp>
        <p:nvSpPr>
          <p:cNvPr id="4" name="TextBox 3">
            <a:extLst>
              <a:ext uri="{FF2B5EF4-FFF2-40B4-BE49-F238E27FC236}">
                <a16:creationId xmlns:a16="http://schemas.microsoft.com/office/drawing/2014/main" id="{5B6AD2F2-B3B6-4F6D-ACBE-EB7D927FEFB7}"/>
              </a:ext>
            </a:extLst>
          </p:cNvPr>
          <p:cNvSpPr txBox="1"/>
          <p:nvPr/>
        </p:nvSpPr>
        <p:spPr>
          <a:xfrm>
            <a:off x="3421318" y="1447800"/>
            <a:ext cx="11745914" cy="800219"/>
          </a:xfrm>
          <a:prstGeom prst="rect">
            <a:avLst/>
          </a:prstGeom>
          <a:noFill/>
        </p:spPr>
        <p:txBody>
          <a:bodyPr wrap="square" rtlCol="0">
            <a:spAutoFit/>
          </a:bodyPr>
          <a:lstStyle/>
          <a:p>
            <a:r>
              <a:rPr lang="en-US" sz="3200" dirty="0">
                <a:solidFill>
                  <a:schemeClr val="tx1"/>
                </a:solidFill>
              </a:rPr>
              <a:t>𝑌</a:t>
            </a:r>
            <a:r>
              <a:rPr lang="en-US" sz="3200" baseline="-25000" dirty="0">
                <a:solidFill>
                  <a:schemeClr val="tx1"/>
                </a:solidFill>
              </a:rPr>
              <a:t>𝑖𝑗𝑘𝑙</a:t>
            </a:r>
            <a:r>
              <a:rPr lang="en-US" sz="3200" dirty="0">
                <a:solidFill>
                  <a:schemeClr val="tx1"/>
                </a:solidFill>
              </a:rPr>
              <a:t> = 𝜇 + 𝛼</a:t>
            </a:r>
            <a:r>
              <a:rPr lang="en-US" sz="3200" baseline="-25000" dirty="0">
                <a:solidFill>
                  <a:schemeClr val="tx1"/>
                </a:solidFill>
              </a:rPr>
              <a:t>𝑖</a:t>
            </a:r>
            <a:r>
              <a:rPr lang="en-US" sz="3200" dirty="0">
                <a:solidFill>
                  <a:schemeClr val="tx1"/>
                </a:solidFill>
              </a:rPr>
              <a:t> + 𝛽</a:t>
            </a:r>
            <a:r>
              <a:rPr lang="en-US" sz="3200" baseline="-25000" dirty="0">
                <a:solidFill>
                  <a:schemeClr val="tx1"/>
                </a:solidFill>
              </a:rPr>
              <a:t>𝑗</a:t>
            </a:r>
            <a:r>
              <a:rPr lang="en-US" sz="3200" dirty="0">
                <a:solidFill>
                  <a:schemeClr val="tx1"/>
                </a:solidFill>
              </a:rPr>
              <a:t> + 𝜏</a:t>
            </a:r>
            <a:r>
              <a:rPr lang="en-US" sz="3200" baseline="-25000" dirty="0">
                <a:solidFill>
                  <a:schemeClr val="tx1"/>
                </a:solidFill>
              </a:rPr>
              <a:t>𝑘</a:t>
            </a:r>
            <a:r>
              <a:rPr lang="en-US" sz="3200" dirty="0">
                <a:solidFill>
                  <a:schemeClr val="tx1"/>
                </a:solidFill>
              </a:rPr>
              <a:t> + (𝛼𝛽)</a:t>
            </a:r>
            <a:r>
              <a:rPr lang="en-US" sz="3200" baseline="-25000" dirty="0">
                <a:solidFill>
                  <a:schemeClr val="tx1"/>
                </a:solidFill>
              </a:rPr>
              <a:t>𝑖𝑗</a:t>
            </a:r>
            <a:r>
              <a:rPr lang="en-US" sz="3200" dirty="0">
                <a:solidFill>
                  <a:schemeClr val="tx1"/>
                </a:solidFill>
              </a:rPr>
              <a:t> + (𝛼𝜏)</a:t>
            </a:r>
            <a:r>
              <a:rPr lang="en-US" sz="3200" baseline="-25000" dirty="0">
                <a:solidFill>
                  <a:schemeClr val="tx1"/>
                </a:solidFill>
              </a:rPr>
              <a:t>𝑖𝑘</a:t>
            </a:r>
            <a:r>
              <a:rPr lang="en-US" sz="3200" dirty="0">
                <a:solidFill>
                  <a:schemeClr val="tx1"/>
                </a:solidFill>
              </a:rPr>
              <a:t> + (𝛽𝜏)</a:t>
            </a:r>
            <a:r>
              <a:rPr lang="en-US" sz="3200" baseline="-25000" dirty="0">
                <a:solidFill>
                  <a:schemeClr val="tx1"/>
                </a:solidFill>
              </a:rPr>
              <a:t>𝑗𝑘</a:t>
            </a:r>
            <a:r>
              <a:rPr lang="en-US" sz="3200" dirty="0">
                <a:solidFill>
                  <a:schemeClr val="tx1"/>
                </a:solidFill>
              </a:rPr>
              <a:t> + (𝛼𝛽𝜏)</a:t>
            </a:r>
            <a:r>
              <a:rPr lang="en-US" sz="3200" baseline="-25000" dirty="0">
                <a:solidFill>
                  <a:schemeClr val="tx1"/>
                </a:solidFill>
              </a:rPr>
              <a:t>𝑖𝑗𝑘</a:t>
            </a:r>
            <a:r>
              <a:rPr lang="en-US" sz="3200" dirty="0">
                <a:solidFill>
                  <a:schemeClr val="tx1"/>
                </a:solidFill>
              </a:rPr>
              <a:t> + 𝑢</a:t>
            </a:r>
            <a:r>
              <a:rPr lang="en-US" sz="3200" baseline="-25000" dirty="0">
                <a:solidFill>
                  <a:schemeClr val="tx1"/>
                </a:solidFill>
              </a:rPr>
              <a:t>𝑙</a:t>
            </a:r>
            <a:r>
              <a:rPr lang="en-US" sz="3200" dirty="0">
                <a:solidFill>
                  <a:schemeClr val="tx1"/>
                </a:solidFill>
              </a:rPr>
              <a:t> + 𝑒</a:t>
            </a:r>
            <a:r>
              <a:rPr lang="en-US" sz="3200" baseline="-25000" dirty="0">
                <a:solidFill>
                  <a:schemeClr val="tx1"/>
                </a:solidFill>
              </a:rPr>
              <a:t>𝑖𝑗𝑘l </a:t>
            </a:r>
          </a:p>
          <a:p>
            <a:endParaRPr lang="en-US" dirty="0"/>
          </a:p>
        </p:txBody>
      </p:sp>
    </p:spTree>
    <p:extLst>
      <p:ext uri="{BB962C8B-B14F-4D97-AF65-F5344CB8AC3E}">
        <p14:creationId xmlns:p14="http://schemas.microsoft.com/office/powerpoint/2010/main" val="1168487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3"/>
          <p:cNvSpPr txBox="1">
            <a:spLocks noGrp="1"/>
          </p:cNvSpPr>
          <p:nvPr>
            <p:ph type="body" idx="1"/>
          </p:nvPr>
        </p:nvSpPr>
        <p:spPr>
          <a:xfrm>
            <a:off x="2443451" y="1389434"/>
            <a:ext cx="12713422" cy="3057875"/>
          </a:xfrm>
          <a:prstGeom prst="rect">
            <a:avLst/>
          </a:prstGeom>
          <a:noFill/>
          <a:ln>
            <a:noFill/>
          </a:ln>
        </p:spPr>
        <p:txBody>
          <a:bodyPr spcFirstLastPara="1" wrap="square" lIns="91425" tIns="45700" rIns="91425" bIns="45700" numCol="2" anchor="t" anchorCtr="0">
            <a:noAutofit/>
          </a:bodyPr>
          <a:lstStyle/>
          <a:p>
            <a:pPr marL="0" lvl="0" indent="0" algn="l" rtl="0">
              <a:spcBef>
                <a:spcPts val="0"/>
              </a:spcBef>
              <a:spcAft>
                <a:spcPts val="0"/>
              </a:spcAft>
              <a:buNone/>
            </a:pPr>
            <a:r>
              <a:rPr lang="en-US" sz="2500" dirty="0">
                <a:solidFill>
                  <a:schemeClr val="tx1"/>
                </a:solidFill>
              </a:rPr>
              <a:t>Orthogonal contrasts between variables: </a:t>
            </a:r>
            <a:endParaRPr sz="2500" dirty="0">
              <a:solidFill>
                <a:schemeClr val="tx1"/>
              </a:solidFill>
            </a:endParaRPr>
          </a:p>
          <a:p>
            <a:pPr marL="457200" lvl="0" indent="-387350" algn="l" rtl="0">
              <a:spcBef>
                <a:spcPts val="0"/>
              </a:spcBef>
              <a:spcAft>
                <a:spcPts val="0"/>
              </a:spcAft>
              <a:buClr>
                <a:srgbClr val="D00000"/>
              </a:buClr>
              <a:buSzPts val="2500"/>
              <a:buChar char="●"/>
            </a:pPr>
            <a:r>
              <a:rPr lang="en-US" sz="2500" dirty="0">
                <a:solidFill>
                  <a:schemeClr val="tx1"/>
                </a:solidFill>
              </a:rPr>
              <a:t>Difference between inoculation methods (dry and wet)</a:t>
            </a:r>
            <a:endParaRPr sz="2500" dirty="0">
              <a:solidFill>
                <a:schemeClr val="tx1"/>
              </a:solidFill>
            </a:endParaRPr>
          </a:p>
          <a:p>
            <a:pPr marL="457200" lvl="0" indent="-387350" algn="l" rtl="0">
              <a:spcBef>
                <a:spcPts val="0"/>
              </a:spcBef>
              <a:spcAft>
                <a:spcPts val="0"/>
              </a:spcAft>
              <a:buClr>
                <a:srgbClr val="D00000"/>
              </a:buClr>
              <a:buSzPts val="2500"/>
              <a:buChar char="●"/>
            </a:pPr>
            <a:r>
              <a:rPr lang="en-US" sz="2500" dirty="0">
                <a:solidFill>
                  <a:schemeClr val="tx1"/>
                </a:solidFill>
              </a:rPr>
              <a:t>Difference between thickness (¼ and ⅛ inch)</a:t>
            </a:r>
            <a:endParaRPr sz="2500" dirty="0">
              <a:solidFill>
                <a:schemeClr val="tx1"/>
              </a:solidFill>
            </a:endParaRPr>
          </a:p>
          <a:p>
            <a:pPr marL="0" lvl="0" indent="0" algn="l" rtl="0">
              <a:spcBef>
                <a:spcPts val="0"/>
              </a:spcBef>
              <a:spcAft>
                <a:spcPts val="0"/>
              </a:spcAft>
              <a:buNone/>
            </a:pPr>
            <a:endParaRPr lang="en-US" sz="2500" dirty="0">
              <a:solidFill>
                <a:schemeClr val="tx1"/>
              </a:solidFill>
            </a:endParaRPr>
          </a:p>
          <a:p>
            <a:pPr marL="0" lvl="0" indent="0" algn="l" rtl="0">
              <a:spcBef>
                <a:spcPts val="0"/>
              </a:spcBef>
              <a:spcAft>
                <a:spcPts val="0"/>
              </a:spcAft>
              <a:buNone/>
            </a:pPr>
            <a:endParaRPr sz="2500" dirty="0">
              <a:solidFill>
                <a:schemeClr val="tx1"/>
              </a:solidFill>
            </a:endParaRPr>
          </a:p>
          <a:p>
            <a:pPr marL="0" lvl="0" indent="0" algn="l" rtl="0">
              <a:spcBef>
                <a:spcPts val="0"/>
              </a:spcBef>
              <a:spcAft>
                <a:spcPts val="0"/>
              </a:spcAft>
              <a:buNone/>
            </a:pPr>
            <a:r>
              <a:rPr lang="en-US" sz="2500" dirty="0">
                <a:solidFill>
                  <a:schemeClr val="tx1"/>
                </a:solidFill>
              </a:rPr>
              <a:t>Generated dataset between five batches, identical response variables across batches. The dataset was then evaluated to determine the power.</a:t>
            </a:r>
            <a:endParaRPr sz="2500" dirty="0">
              <a:solidFill>
                <a:schemeClr val="tx1"/>
              </a:solidFill>
            </a:endParaRPr>
          </a:p>
          <a:p>
            <a:pPr marL="0" lvl="0" indent="0" algn="l" rtl="0">
              <a:spcBef>
                <a:spcPts val="0"/>
              </a:spcBef>
              <a:spcAft>
                <a:spcPts val="0"/>
              </a:spcAft>
              <a:buNone/>
            </a:pPr>
            <a:endParaRPr sz="2500" dirty="0">
              <a:solidFill>
                <a:schemeClr val="tx1"/>
              </a:solidFill>
            </a:endParaRPr>
          </a:p>
          <a:p>
            <a:pPr marL="0" lvl="0" indent="0" algn="l" rtl="0">
              <a:spcBef>
                <a:spcPts val="0"/>
              </a:spcBef>
              <a:spcAft>
                <a:spcPts val="0"/>
              </a:spcAft>
              <a:buNone/>
            </a:pPr>
            <a:r>
              <a:rPr lang="en-US" sz="2500" dirty="0">
                <a:solidFill>
                  <a:schemeClr val="tx1"/>
                </a:solidFill>
              </a:rPr>
              <a:t>Many terms show &gt;80% power, and fixed effects were strong enough to then proceed</a:t>
            </a:r>
            <a:endParaRPr sz="2500" dirty="0">
              <a:solidFill>
                <a:schemeClr val="tx1"/>
              </a:solidFill>
            </a:endParaRPr>
          </a:p>
        </p:txBody>
      </p:sp>
      <p:sp>
        <p:nvSpPr>
          <p:cNvPr id="71" name="Google Shape;71;p13"/>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dirty="0">
                <a:solidFill>
                  <a:schemeClr val="accent6"/>
                </a:solidFill>
              </a:rPr>
              <a:t>Power Analysis</a:t>
            </a:r>
            <a:endParaRPr sz="4600" cap="none" dirty="0">
              <a:solidFill>
                <a:schemeClr val="accent6"/>
              </a:solidFill>
            </a:endParaRPr>
          </a:p>
        </p:txBody>
      </p:sp>
      <p:pic>
        <p:nvPicPr>
          <p:cNvPr id="3" name="Picture 2" descr="A screenshot of a computer&#10;&#10;Description automatically generated">
            <a:extLst>
              <a:ext uri="{FF2B5EF4-FFF2-40B4-BE49-F238E27FC236}">
                <a16:creationId xmlns:a16="http://schemas.microsoft.com/office/drawing/2014/main" id="{6F2ACD0D-775C-EA46-63B7-2A3D290AB3E3}"/>
              </a:ext>
            </a:extLst>
          </p:cNvPr>
          <p:cNvPicPr>
            <a:picLocks noChangeAspect="1"/>
          </p:cNvPicPr>
          <p:nvPr/>
        </p:nvPicPr>
        <p:blipFill>
          <a:blip r:embed="rId3"/>
          <a:stretch>
            <a:fillRect/>
          </a:stretch>
        </p:blipFill>
        <p:spPr>
          <a:xfrm>
            <a:off x="3231461" y="4572000"/>
            <a:ext cx="9869277" cy="386769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8" name="Google Shape;78;p14"/>
          <p:cNvSpPr txBox="1">
            <a:spLocks noGrp="1"/>
          </p:cNvSpPr>
          <p:nvPr>
            <p:ph type="body" idx="1"/>
          </p:nvPr>
        </p:nvSpPr>
        <p:spPr>
          <a:xfrm>
            <a:off x="3564341" y="5885056"/>
            <a:ext cx="11745914" cy="2588012"/>
          </a:xfrm>
          <a:prstGeom prst="rect">
            <a:avLst/>
          </a:prstGeom>
          <a:noFill/>
          <a:ln>
            <a:noFill/>
          </a:ln>
        </p:spPr>
        <p:txBody>
          <a:bodyPr spcFirstLastPara="1" wrap="square" lIns="91425" tIns="45700" rIns="91425" bIns="45700" anchor="t" anchorCtr="0">
            <a:noAutofit/>
          </a:bodyPr>
          <a:lstStyle/>
          <a:p>
            <a:pPr marL="38100" lvl="0" indent="0" rtl="0">
              <a:spcBef>
                <a:spcPts val="0"/>
              </a:spcBef>
              <a:spcAft>
                <a:spcPts val="0"/>
              </a:spcAft>
              <a:buClr>
                <a:srgbClr val="D00000"/>
              </a:buClr>
              <a:buSzPts val="3000"/>
            </a:pPr>
            <a:r>
              <a:rPr lang="en-US" sz="3000" dirty="0">
                <a:solidFill>
                  <a:schemeClr val="tx1"/>
                </a:solidFill>
              </a:rPr>
              <a:t>Plots to show distribution of response variable: </a:t>
            </a:r>
            <a:endParaRPr sz="3000" dirty="0">
              <a:solidFill>
                <a:schemeClr val="tx1"/>
              </a:solidFill>
            </a:endParaRPr>
          </a:p>
          <a:p>
            <a:pPr marL="914400" lvl="1" indent="-419100" rtl="0">
              <a:spcBef>
                <a:spcPts val="0"/>
              </a:spcBef>
              <a:spcAft>
                <a:spcPts val="0"/>
              </a:spcAft>
              <a:buClr>
                <a:srgbClr val="D00000"/>
              </a:buClr>
              <a:buSzPts val="3000"/>
              <a:buChar char="○"/>
            </a:pPr>
            <a:r>
              <a:rPr lang="en-US" sz="3000" dirty="0">
                <a:solidFill>
                  <a:schemeClr val="tx1"/>
                </a:solidFill>
              </a:rPr>
              <a:t>Histogram indicates a slight skew, but not enough to say the distribution is not normal </a:t>
            </a:r>
            <a:endParaRPr sz="3000" dirty="0">
              <a:solidFill>
                <a:schemeClr val="tx1"/>
              </a:solidFill>
            </a:endParaRPr>
          </a:p>
          <a:p>
            <a:pPr marL="914400" lvl="1" indent="-419100" rtl="0">
              <a:spcBef>
                <a:spcPts val="0"/>
              </a:spcBef>
              <a:spcAft>
                <a:spcPts val="0"/>
              </a:spcAft>
              <a:buClr>
                <a:srgbClr val="D00000"/>
              </a:buClr>
              <a:buSzPts val="3000"/>
              <a:buChar char="○"/>
            </a:pPr>
            <a:r>
              <a:rPr lang="en-US" sz="3000" dirty="0">
                <a:solidFill>
                  <a:schemeClr val="tx1"/>
                </a:solidFill>
              </a:rPr>
              <a:t>Q-Q plot is indicative of a normal distribution</a:t>
            </a:r>
            <a:endParaRPr sz="3000" dirty="0">
              <a:solidFill>
                <a:schemeClr val="tx1"/>
              </a:solidFill>
            </a:endParaRPr>
          </a:p>
        </p:txBody>
      </p:sp>
      <p:sp>
        <p:nvSpPr>
          <p:cNvPr id="77" name="Google Shape;77;p14"/>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dirty="0">
                <a:solidFill>
                  <a:schemeClr val="accent6"/>
                </a:solidFill>
              </a:rPr>
              <a:t>Distribution of Response</a:t>
            </a:r>
            <a:endParaRPr sz="5000" cap="none" dirty="0">
              <a:solidFill>
                <a:schemeClr val="accent6"/>
              </a:solidFill>
            </a:endParaRPr>
          </a:p>
        </p:txBody>
      </p:sp>
      <p:pic>
        <p:nvPicPr>
          <p:cNvPr id="79" name="Google Shape;79;p14"/>
          <p:cNvPicPr preferRelativeResize="0"/>
          <p:nvPr/>
        </p:nvPicPr>
        <p:blipFill>
          <a:blip r:embed="rId3">
            <a:alphaModFix/>
          </a:blip>
          <a:stretch>
            <a:fillRect/>
          </a:stretch>
        </p:blipFill>
        <p:spPr>
          <a:xfrm>
            <a:off x="4201300" y="1964938"/>
            <a:ext cx="9486900" cy="3752850"/>
          </a:xfrm>
          <a:prstGeom prst="rect">
            <a:avLst/>
          </a:prstGeom>
          <a:noFill/>
          <a:ln w="28575" cap="flat" cmpd="sng">
            <a:no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body" idx="1"/>
          </p:nvPr>
        </p:nvSpPr>
        <p:spPr>
          <a:xfrm>
            <a:off x="9385900" y="1640700"/>
            <a:ext cx="6135900" cy="5862600"/>
          </a:xfrm>
          <a:prstGeom prst="rect">
            <a:avLst/>
          </a:prstGeom>
          <a:noFill/>
          <a:ln>
            <a:noFill/>
          </a:ln>
        </p:spPr>
        <p:txBody>
          <a:bodyPr spcFirstLastPara="1" wrap="square" lIns="91425" tIns="45700" rIns="91425" bIns="45700" anchor="t" anchorCtr="0">
            <a:noAutofit/>
          </a:bodyPr>
          <a:lstStyle/>
          <a:p>
            <a:pPr marL="457200" lvl="0" indent="-419100" algn="l" rtl="0">
              <a:spcBef>
                <a:spcPts val="0"/>
              </a:spcBef>
              <a:spcAft>
                <a:spcPts val="0"/>
              </a:spcAft>
              <a:buClr>
                <a:schemeClr val="accent6"/>
              </a:buClr>
              <a:buSzPts val="3000"/>
              <a:buChar char="●"/>
            </a:pPr>
            <a:r>
              <a:rPr lang="en-US" sz="3000" dirty="0">
                <a:solidFill>
                  <a:schemeClr val="tx1"/>
                </a:solidFill>
              </a:rPr>
              <a:t>Wet inoculation method (blue lines) - mean response tends to decrease over time</a:t>
            </a:r>
            <a:endParaRPr sz="3000" dirty="0">
              <a:solidFill>
                <a:schemeClr val="tx1"/>
              </a:solidFill>
            </a:endParaRPr>
          </a:p>
          <a:p>
            <a:pPr marL="457200" lvl="0" indent="-419100" algn="l" rtl="0">
              <a:spcBef>
                <a:spcPts val="0"/>
              </a:spcBef>
              <a:spcAft>
                <a:spcPts val="0"/>
              </a:spcAft>
              <a:buClr>
                <a:schemeClr val="accent6"/>
              </a:buClr>
              <a:buSzPts val="3000"/>
              <a:buChar char="●"/>
            </a:pPr>
            <a:r>
              <a:rPr lang="en-US" sz="3000" dirty="0">
                <a:solidFill>
                  <a:schemeClr val="tx1"/>
                </a:solidFill>
              </a:rPr>
              <a:t>Dry Inoculation (red lines) - mean response tends to increase over time</a:t>
            </a:r>
            <a:endParaRPr sz="3000" dirty="0">
              <a:solidFill>
                <a:schemeClr val="tx1"/>
              </a:solidFill>
            </a:endParaRPr>
          </a:p>
          <a:p>
            <a:pPr marL="457200" lvl="0" indent="-419100" algn="l" rtl="0">
              <a:spcBef>
                <a:spcPts val="0"/>
              </a:spcBef>
              <a:spcAft>
                <a:spcPts val="0"/>
              </a:spcAft>
              <a:buClr>
                <a:schemeClr val="accent6"/>
              </a:buClr>
              <a:buSzPts val="3000"/>
              <a:buChar char="●"/>
            </a:pPr>
            <a:r>
              <a:rPr lang="en-US" sz="3000" dirty="0">
                <a:solidFill>
                  <a:schemeClr val="tx1"/>
                </a:solidFill>
              </a:rPr>
              <a:t>⅛ inch thickness - responses were similar, diverging at the end of the experiment</a:t>
            </a:r>
            <a:endParaRPr sz="3000" dirty="0">
              <a:solidFill>
                <a:schemeClr val="tx1"/>
              </a:solidFill>
            </a:endParaRPr>
          </a:p>
          <a:p>
            <a:pPr marL="457200" lvl="0" indent="-419100" algn="l" rtl="0">
              <a:spcBef>
                <a:spcPts val="0"/>
              </a:spcBef>
              <a:spcAft>
                <a:spcPts val="0"/>
              </a:spcAft>
              <a:buClr>
                <a:schemeClr val="accent6"/>
              </a:buClr>
              <a:buSzPts val="3000"/>
              <a:buChar char="●"/>
            </a:pPr>
            <a:r>
              <a:rPr lang="en-US" sz="3000" dirty="0">
                <a:solidFill>
                  <a:schemeClr val="tx1"/>
                </a:solidFill>
              </a:rPr>
              <a:t>¼ inch thickness - Showed more variation</a:t>
            </a:r>
            <a:endParaRPr sz="3000" dirty="0">
              <a:solidFill>
                <a:schemeClr val="tx1"/>
              </a:solidFill>
            </a:endParaRPr>
          </a:p>
        </p:txBody>
      </p:sp>
      <p:sp>
        <p:nvSpPr>
          <p:cNvPr id="85" name="Google Shape;85;p15"/>
          <p:cNvSpPr txBox="1">
            <a:spLocks noGrp="1"/>
          </p:cNvSpPr>
          <p:nvPr>
            <p:ph type="title"/>
          </p:nvPr>
        </p:nvSpPr>
        <p:spPr>
          <a:xfrm>
            <a:off x="2184400" y="685801"/>
            <a:ext cx="11963400" cy="38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dirty="0">
                <a:solidFill>
                  <a:schemeClr val="accent6"/>
                </a:solidFill>
              </a:rPr>
              <a:t>Exploration</a:t>
            </a:r>
            <a:endParaRPr sz="4600" cap="none" dirty="0">
              <a:solidFill>
                <a:schemeClr val="accent6"/>
              </a:solidFill>
            </a:endParaRPr>
          </a:p>
        </p:txBody>
      </p:sp>
      <p:pic>
        <p:nvPicPr>
          <p:cNvPr id="86" name="Google Shape;86;p15"/>
          <p:cNvPicPr preferRelativeResize="0"/>
          <p:nvPr/>
        </p:nvPicPr>
        <p:blipFill>
          <a:blip r:embed="rId3">
            <a:alphaModFix/>
          </a:blip>
          <a:stretch>
            <a:fillRect/>
          </a:stretch>
        </p:blipFill>
        <p:spPr>
          <a:xfrm>
            <a:off x="2388224" y="2295817"/>
            <a:ext cx="6997676" cy="4552365"/>
          </a:xfrm>
          <a:prstGeom prst="rect">
            <a:avLst/>
          </a:prstGeom>
          <a:noFill/>
          <a:ln w="28575" cap="flat" cmpd="sng">
            <a:no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6"/>
          <p:cNvSpPr txBox="1">
            <a:spLocks noGrp="1"/>
          </p:cNvSpPr>
          <p:nvPr>
            <p:ph type="body" idx="1"/>
          </p:nvPr>
        </p:nvSpPr>
        <p:spPr>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900" dirty="0">
                <a:solidFill>
                  <a:schemeClr val="tx1"/>
                </a:solidFill>
              </a:rPr>
              <a:t>Because this is a repeated measures experiment, we need to account for this variance by selecting a covariance structure. </a:t>
            </a:r>
            <a:endParaRPr sz="2900" dirty="0">
              <a:solidFill>
                <a:schemeClr val="tx1"/>
              </a:solidFill>
            </a:endParaRPr>
          </a:p>
          <a:p>
            <a:pPr marL="0" lvl="0" indent="0" algn="l" rtl="0">
              <a:spcBef>
                <a:spcPts val="0"/>
              </a:spcBef>
              <a:spcAft>
                <a:spcPts val="0"/>
              </a:spcAft>
              <a:buNone/>
            </a:pP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Plan to use AR(1) structure</a:t>
            </a:r>
          </a:p>
          <a:p>
            <a:pPr marL="914400" lvl="1" indent="-412750" algn="l" rtl="0">
              <a:spcBef>
                <a:spcPts val="0"/>
              </a:spcBef>
              <a:spcAft>
                <a:spcPts val="0"/>
              </a:spcAft>
              <a:buClr>
                <a:srgbClr val="D1D3D4"/>
              </a:buClr>
              <a:buSzPts val="2900"/>
              <a:buChar char="○"/>
            </a:pPr>
            <a:r>
              <a:rPr lang="en-US" sz="2900" dirty="0">
                <a:solidFill>
                  <a:schemeClr val="tx1"/>
                </a:solidFill>
              </a:rPr>
              <a:t>Suited for equally spaced, ordered data over time</a:t>
            </a:r>
          </a:p>
          <a:p>
            <a:pPr marL="457200" lvl="0" indent="-412750" algn="l" rtl="0">
              <a:spcBef>
                <a:spcPts val="0"/>
              </a:spcBef>
              <a:spcAft>
                <a:spcPts val="0"/>
              </a:spcAft>
              <a:buClr>
                <a:srgbClr val="D1D3D4"/>
              </a:buClr>
              <a:buSzPts val="2900"/>
              <a:buChar char="●"/>
            </a:pPr>
            <a:r>
              <a:rPr lang="en-US" sz="2900" dirty="0">
                <a:solidFill>
                  <a:schemeClr val="tx1"/>
                </a:solidFill>
              </a:rPr>
              <a:t>Strong correlations observed between adjacent weeks </a:t>
            </a:r>
            <a:endParaRPr sz="2900" dirty="0">
              <a:solidFill>
                <a:schemeClr val="tx1"/>
              </a:solidFill>
            </a:endParaRPr>
          </a:p>
          <a:p>
            <a:pPr marL="914400" lvl="1" indent="-412750" algn="l" rtl="0">
              <a:spcBef>
                <a:spcPts val="0"/>
              </a:spcBef>
              <a:spcAft>
                <a:spcPts val="0"/>
              </a:spcAft>
              <a:buClr>
                <a:srgbClr val="D1D3D4"/>
              </a:buClr>
              <a:buSzPts val="2900"/>
              <a:buChar char="○"/>
            </a:pPr>
            <a:r>
              <a:rPr lang="en-US" sz="2900" dirty="0">
                <a:solidFill>
                  <a:schemeClr val="tx1"/>
                </a:solidFill>
              </a:rPr>
              <a:t>Week 1 vs. Week 2 (r = 0.69) </a:t>
            </a:r>
            <a:endParaRPr sz="2900" dirty="0">
              <a:solidFill>
                <a:schemeClr val="tx1"/>
              </a:solidFill>
            </a:endParaRPr>
          </a:p>
          <a:p>
            <a:pPr marL="914400" lvl="1" indent="-412750" algn="l" rtl="0">
              <a:spcBef>
                <a:spcPts val="0"/>
              </a:spcBef>
              <a:spcAft>
                <a:spcPts val="0"/>
              </a:spcAft>
              <a:buClr>
                <a:srgbClr val="D1D3D4"/>
              </a:buClr>
              <a:buSzPts val="2900"/>
              <a:buChar char="○"/>
            </a:pPr>
            <a:r>
              <a:rPr lang="en-US" sz="2900" dirty="0">
                <a:solidFill>
                  <a:schemeClr val="tx1"/>
                </a:solidFill>
              </a:rPr>
              <a:t>Week 2 vs. Week 3 (r = 0.74) </a:t>
            </a: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Correlations weaken as time gap increases </a:t>
            </a:r>
            <a:endParaRPr sz="2900" dirty="0">
              <a:solidFill>
                <a:schemeClr val="tx1"/>
              </a:solidFill>
            </a:endParaRPr>
          </a:p>
        </p:txBody>
      </p:sp>
      <p:sp>
        <p:nvSpPr>
          <p:cNvPr id="92" name="Google Shape;92;p16"/>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dirty="0">
                <a:solidFill>
                  <a:schemeClr val="accent6"/>
                </a:solidFill>
              </a:rPr>
              <a:t>Correlation Over Time</a:t>
            </a:r>
            <a:endParaRPr sz="4600" cap="none" dirty="0">
              <a:solidFill>
                <a:schemeClr val="accent6"/>
              </a:solidFill>
            </a:endParaRPr>
          </a:p>
        </p:txBody>
      </p:sp>
      <p:pic>
        <p:nvPicPr>
          <p:cNvPr id="3" name="Picture 2">
            <a:extLst>
              <a:ext uri="{FF2B5EF4-FFF2-40B4-BE49-F238E27FC236}">
                <a16:creationId xmlns:a16="http://schemas.microsoft.com/office/drawing/2014/main" id="{B2619EF8-DA20-FD33-E4D4-B30024469A0F}"/>
              </a:ext>
            </a:extLst>
          </p:cNvPr>
          <p:cNvPicPr>
            <a:picLocks noChangeAspect="1"/>
          </p:cNvPicPr>
          <p:nvPr/>
        </p:nvPicPr>
        <p:blipFill>
          <a:blip r:embed="rId3"/>
          <a:stretch>
            <a:fillRect/>
          </a:stretch>
        </p:blipFill>
        <p:spPr>
          <a:xfrm>
            <a:off x="4358444" y="5692256"/>
            <a:ext cx="5575878" cy="3191014"/>
          </a:xfrm>
          <a:prstGeom prst="rect">
            <a:avLst/>
          </a:prstGeom>
        </p:spPr>
      </p:pic>
      <p:pic>
        <p:nvPicPr>
          <p:cNvPr id="5" name="Picture 4">
            <a:extLst>
              <a:ext uri="{FF2B5EF4-FFF2-40B4-BE49-F238E27FC236}">
                <a16:creationId xmlns:a16="http://schemas.microsoft.com/office/drawing/2014/main" id="{20D952A3-E7C9-76D4-84D4-6094AFC71EB0}"/>
              </a:ext>
            </a:extLst>
          </p:cNvPr>
          <p:cNvPicPr>
            <a:picLocks noChangeAspect="1"/>
          </p:cNvPicPr>
          <p:nvPr/>
        </p:nvPicPr>
        <p:blipFill>
          <a:blip r:embed="rId4"/>
          <a:stretch>
            <a:fillRect/>
          </a:stretch>
        </p:blipFill>
        <p:spPr>
          <a:xfrm>
            <a:off x="10747879" y="5578444"/>
            <a:ext cx="3293271" cy="330482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7"/>
          <p:cNvSpPr txBox="1">
            <a:spLocks noGrp="1"/>
          </p:cNvSpPr>
          <p:nvPr>
            <p:ph type="body" idx="1"/>
          </p:nvPr>
        </p:nvSpPr>
        <p:spPr>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800" dirty="0">
                <a:solidFill>
                  <a:schemeClr val="tx1"/>
                </a:solidFill>
              </a:rPr>
              <a:t>While confident in AR(1), we also tested other covariance structures for comparison. </a:t>
            </a:r>
            <a:endParaRPr sz="2800" dirty="0">
              <a:solidFill>
                <a:schemeClr val="tx1"/>
              </a:solidFill>
            </a:endParaRPr>
          </a:p>
          <a:p>
            <a:pPr marL="0" lvl="0" indent="0" algn="l" rtl="0">
              <a:spcBef>
                <a:spcPts val="0"/>
              </a:spcBef>
              <a:spcAft>
                <a:spcPts val="0"/>
              </a:spcAft>
              <a:buNone/>
            </a:pPr>
            <a:endParaRPr sz="2800" dirty="0">
              <a:solidFill>
                <a:schemeClr val="tx1"/>
              </a:solidFill>
            </a:endParaRPr>
          </a:p>
          <a:p>
            <a:pPr marL="0" lvl="0" indent="0" algn="l" rtl="0">
              <a:spcBef>
                <a:spcPts val="0"/>
              </a:spcBef>
              <a:spcAft>
                <a:spcPts val="0"/>
              </a:spcAft>
              <a:buNone/>
            </a:pPr>
            <a:r>
              <a:rPr lang="en-US" sz="2800" dirty="0">
                <a:solidFill>
                  <a:schemeClr val="tx1"/>
                </a:solidFill>
              </a:rPr>
              <a:t>From the model comparison: </a:t>
            </a:r>
            <a:endParaRPr sz="2800" dirty="0">
              <a:solidFill>
                <a:schemeClr val="tx1"/>
              </a:solidFill>
            </a:endParaRPr>
          </a:p>
          <a:p>
            <a:pPr marL="457200" lvl="0" indent="-406400" algn="l" rtl="0">
              <a:spcBef>
                <a:spcPts val="0"/>
              </a:spcBef>
              <a:spcAft>
                <a:spcPts val="0"/>
              </a:spcAft>
              <a:buClr>
                <a:srgbClr val="D00000"/>
              </a:buClr>
              <a:buSzPts val="2800"/>
              <a:buChar char="●"/>
            </a:pPr>
            <a:r>
              <a:rPr lang="en-US" sz="2800" dirty="0">
                <a:solidFill>
                  <a:schemeClr val="tx1"/>
                </a:solidFill>
              </a:rPr>
              <a:t>AR(1) structure is the best fit with the lowest AIC and AICC, and a respectable BIC score</a:t>
            </a:r>
            <a:endParaRPr sz="2800" dirty="0">
              <a:solidFill>
                <a:schemeClr val="tx1"/>
              </a:solidFill>
            </a:endParaRPr>
          </a:p>
          <a:p>
            <a:pPr marL="457200" lvl="0" indent="-406400" algn="l" rtl="0">
              <a:spcBef>
                <a:spcPts val="0"/>
              </a:spcBef>
              <a:spcAft>
                <a:spcPts val="0"/>
              </a:spcAft>
              <a:buClr>
                <a:srgbClr val="D00000"/>
              </a:buClr>
              <a:buSzPts val="2800"/>
              <a:buChar char="●"/>
            </a:pPr>
            <a:r>
              <a:rPr lang="en-US" sz="2800" dirty="0">
                <a:solidFill>
                  <a:schemeClr val="tx1"/>
                </a:solidFill>
              </a:rPr>
              <a:t>In verifying model assumptions, we must check that residuals are normally distributed and homogeneous </a:t>
            </a:r>
            <a:endParaRPr sz="2800" dirty="0">
              <a:solidFill>
                <a:schemeClr val="tx1"/>
              </a:solidFill>
            </a:endParaRPr>
          </a:p>
        </p:txBody>
      </p:sp>
      <p:sp>
        <p:nvSpPr>
          <p:cNvPr id="99" name="Google Shape;99;p17"/>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dirty="0">
                <a:solidFill>
                  <a:schemeClr val="accent6"/>
                </a:solidFill>
              </a:rPr>
              <a:t>Model Comparison</a:t>
            </a:r>
            <a:endParaRPr sz="4600" cap="none" dirty="0">
              <a:solidFill>
                <a:schemeClr val="accent6"/>
              </a:solidFill>
            </a:endParaRPr>
          </a:p>
        </p:txBody>
      </p:sp>
      <p:pic>
        <p:nvPicPr>
          <p:cNvPr id="3" name="Picture 2" descr="A table with numbers and letters&#10;&#10;Description automatically generated">
            <a:extLst>
              <a:ext uri="{FF2B5EF4-FFF2-40B4-BE49-F238E27FC236}">
                <a16:creationId xmlns:a16="http://schemas.microsoft.com/office/drawing/2014/main" id="{8D1FBFFB-844A-2D80-E70B-9C6B39484421}"/>
              </a:ext>
            </a:extLst>
          </p:cNvPr>
          <p:cNvPicPr>
            <a:picLocks noChangeAspect="1"/>
          </p:cNvPicPr>
          <p:nvPr/>
        </p:nvPicPr>
        <p:blipFill>
          <a:blip r:embed="rId3"/>
          <a:srcRect b="16601"/>
          <a:stretch/>
        </p:blipFill>
        <p:spPr>
          <a:xfrm>
            <a:off x="5332414" y="4914900"/>
            <a:ext cx="7372350" cy="4019550"/>
          </a:xfrm>
          <a:prstGeom prst="rect">
            <a:avLst/>
          </a:prstGeom>
        </p:spPr>
      </p:pic>
    </p:spTree>
  </p:cSld>
  <p:clrMapOvr>
    <a:masterClrMapping/>
  </p:clrMapOvr>
</p:sld>
</file>

<file path=ppt/theme/theme1.xml><?xml version="1.0" encoding="utf-8"?>
<a:theme xmlns:a="http://schemas.openxmlformats.org/drawingml/2006/main" name="Office Theme">
  <a:themeElements>
    <a:clrScheme name="UNL Colors">
      <a:dk1>
        <a:srgbClr val="000000"/>
      </a:dk1>
      <a:lt1>
        <a:srgbClr val="FFFFFF"/>
      </a:lt1>
      <a:dk2>
        <a:srgbClr val="005D83"/>
      </a:dk2>
      <a:lt2>
        <a:srgbClr val="F5F1E7"/>
      </a:lt2>
      <a:accent1>
        <a:srgbClr val="41A7C6"/>
      </a:accent1>
      <a:accent2>
        <a:srgbClr val="F58A1F"/>
      </a:accent2>
      <a:accent3>
        <a:srgbClr val="BCCB2A"/>
      </a:accent3>
      <a:accent4>
        <a:srgbClr val="A5228D"/>
      </a:accent4>
      <a:accent5>
        <a:srgbClr val="4BACC6"/>
      </a:accent5>
      <a:accent6>
        <a:srgbClr val="D000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436</TotalTime>
  <Words>1046</Words>
  <Application>Microsoft Macintosh PowerPoint</Application>
  <PresentationFormat>Custom</PresentationFormat>
  <Paragraphs>104</Paragraphs>
  <Slides>16</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Oswald Medium</vt:lpstr>
      <vt:lpstr>Calibri</vt:lpstr>
      <vt:lpstr>Work Sans</vt:lpstr>
      <vt:lpstr>Wingdings</vt:lpstr>
      <vt:lpstr>Office Theme</vt:lpstr>
      <vt:lpstr>802 Project Summary</vt:lpstr>
      <vt:lpstr>Background &amp; Context</vt:lpstr>
      <vt:lpstr>Design</vt:lpstr>
      <vt:lpstr>Model</vt:lpstr>
      <vt:lpstr>Power Analysis</vt:lpstr>
      <vt:lpstr>Distribution of Response</vt:lpstr>
      <vt:lpstr>Exploration</vt:lpstr>
      <vt:lpstr>Correlation Over Time</vt:lpstr>
      <vt:lpstr>Model Comparison</vt:lpstr>
      <vt:lpstr>Model Results</vt:lpstr>
      <vt:lpstr>Model Results</vt:lpstr>
      <vt:lpstr>Model Results- Method*Thickness</vt:lpstr>
      <vt:lpstr>Model Result- Assumption Checking</vt:lpstr>
      <vt:lpstr>Model Result - Contrasts</vt:lpstr>
      <vt:lpstr>Citations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802 Project Summary</dc:title>
  <dc:creator>Maksuda Aktar Toma</dc:creator>
  <cp:lastModifiedBy>Ryan Lalicker</cp:lastModifiedBy>
  <cp:revision>17</cp:revision>
  <dcterms:modified xsi:type="dcterms:W3CDTF">2024-12-10T02:42:52Z</dcterms:modified>
</cp:coreProperties>
</file>